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字由点字典黑" charset="1" panose="00020600040101010101"/>
      <p:regular r:id="rId10"/>
    </p:embeddedFont>
    <p:embeddedFont>
      <p:font typeface="字由点字典黑 Bold" charset="1" panose="00020600040101010101"/>
      <p:regular r:id="rId11"/>
    </p:embeddedFont>
    <p:embeddedFont>
      <p:font typeface="字由点字典黑 Thin" charset="1" panose="00020600040101010101"/>
      <p:regular r:id="rId12"/>
    </p:embeddedFont>
    <p:embeddedFont>
      <p:font typeface="字由点字典黑 Light" charset="1" panose="00020600040101010101"/>
      <p:regular r:id="rId13"/>
    </p:embeddedFont>
    <p:embeddedFont>
      <p:font typeface="字由点字典黑 Medium" charset="1" panose="00020600040101010101"/>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1.png" Type="http://schemas.openxmlformats.org/officeDocument/2006/relationships/image"/><Relationship Id="rId6"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65470" y="6859975"/>
            <a:ext cx="5157061" cy="563880"/>
            <a:chOff x="0" y="0"/>
            <a:chExt cx="6876081" cy="751840"/>
          </a:xfrm>
        </p:grpSpPr>
        <p:sp>
          <p:nvSpPr>
            <p:cNvPr name="Freeform 3" id="3"/>
            <p:cNvSpPr/>
            <p:nvPr/>
          </p:nvSpPr>
          <p:spPr>
            <a:xfrm flipH="false" flipV="false" rot="0">
              <a:off x="0" y="0"/>
              <a:ext cx="6876081" cy="751840"/>
            </a:xfrm>
            <a:custGeom>
              <a:avLst/>
              <a:gdLst/>
              <a:ahLst/>
              <a:cxnLst/>
              <a:rect r="r" b="b" t="t" l="l"/>
              <a:pathLst>
                <a:path h="751840" w="6876081">
                  <a:moveTo>
                    <a:pt x="0" y="375920"/>
                  </a:moveTo>
                  <a:cubicBezTo>
                    <a:pt x="0" y="168275"/>
                    <a:pt x="234331" y="0"/>
                    <a:pt x="523488" y="0"/>
                  </a:cubicBezTo>
                  <a:lnTo>
                    <a:pt x="6352594" y="0"/>
                  </a:lnTo>
                  <a:cubicBezTo>
                    <a:pt x="6641750" y="0"/>
                    <a:pt x="6876081" y="168275"/>
                    <a:pt x="6876081" y="375920"/>
                  </a:cubicBezTo>
                  <a:cubicBezTo>
                    <a:pt x="6876081" y="583565"/>
                    <a:pt x="6641750" y="751840"/>
                    <a:pt x="6352594" y="751840"/>
                  </a:cubicBezTo>
                  <a:lnTo>
                    <a:pt x="523488" y="751840"/>
                  </a:lnTo>
                  <a:cubicBezTo>
                    <a:pt x="234331" y="751840"/>
                    <a:pt x="0" y="583565"/>
                    <a:pt x="0" y="375920"/>
                  </a:cubicBezTo>
                  <a:close/>
                </a:path>
              </a:pathLst>
            </a:custGeom>
            <a:solidFill>
              <a:srgbClr val="6790B5"/>
            </a:solidFill>
          </p:spPr>
        </p:sp>
      </p:grpSp>
      <p:sp>
        <p:nvSpPr>
          <p:cNvPr name="AutoShape 4" id="4"/>
          <p:cNvSpPr/>
          <p:nvPr/>
        </p:nvSpPr>
        <p:spPr>
          <a:xfrm>
            <a:off x="5897880" y="6080551"/>
            <a:ext cx="6492240" cy="0"/>
          </a:xfrm>
          <a:prstGeom prst="line">
            <a:avLst/>
          </a:prstGeom>
          <a:ln cap="flat" w="19050">
            <a:solidFill>
              <a:srgbClr val="4472C4"/>
            </a:solidFill>
            <a:prstDash val="solid"/>
            <a:headEnd type="none" len="sm" w="sm"/>
            <a:tailEnd type="none" len="sm" w="sm"/>
          </a:ln>
        </p:spPr>
      </p:sp>
      <p:sp>
        <p:nvSpPr>
          <p:cNvPr name="TextBox 5" id="5"/>
          <p:cNvSpPr txBox="true"/>
          <p:nvPr/>
        </p:nvSpPr>
        <p:spPr>
          <a:xfrm rot="0">
            <a:off x="2824449" y="3534809"/>
            <a:ext cx="12639101" cy="2381250"/>
          </a:xfrm>
          <a:prstGeom prst="rect">
            <a:avLst/>
          </a:prstGeom>
        </p:spPr>
        <p:txBody>
          <a:bodyPr anchor="t" rtlCol="false" tIns="0" lIns="0" bIns="0" rIns="0">
            <a:spAutoFit/>
          </a:bodyPr>
          <a:lstStyle/>
          <a:p>
            <a:pPr algn="ctr">
              <a:lnSpc>
                <a:spcPts val="9322"/>
              </a:lnSpc>
            </a:pPr>
            <a:r>
              <a:rPr lang="en-US" sz="7768">
                <a:solidFill>
                  <a:srgbClr val="4472C4"/>
                </a:solidFill>
                <a:latin typeface="字由点字典黑 Bold"/>
              </a:rPr>
              <a:t> Individual Project</a:t>
            </a:r>
          </a:p>
          <a:p>
            <a:pPr algn="ctr">
              <a:lnSpc>
                <a:spcPts val="9322"/>
              </a:lnSpc>
            </a:pPr>
            <a:r>
              <a:rPr lang="en-US" sz="7768">
                <a:solidFill>
                  <a:srgbClr val="4472C4"/>
                </a:solidFill>
                <a:latin typeface="字由点字典黑 Bold"/>
              </a:rPr>
              <a:t>Walkthrough</a:t>
            </a:r>
          </a:p>
        </p:txBody>
      </p:sp>
      <p:sp>
        <p:nvSpPr>
          <p:cNvPr name="TextBox 6" id="6"/>
          <p:cNvSpPr txBox="true"/>
          <p:nvPr/>
        </p:nvSpPr>
        <p:spPr>
          <a:xfrm rot="0">
            <a:off x="5197043" y="2452798"/>
            <a:ext cx="7893914" cy="933450"/>
          </a:xfrm>
          <a:prstGeom prst="rect">
            <a:avLst/>
          </a:prstGeom>
        </p:spPr>
        <p:txBody>
          <a:bodyPr anchor="t" rtlCol="false" tIns="0" lIns="0" bIns="0" rIns="0">
            <a:spAutoFit/>
          </a:bodyPr>
          <a:lstStyle/>
          <a:p>
            <a:pPr algn="ctr">
              <a:lnSpc>
                <a:spcPts val="7200"/>
              </a:lnSpc>
            </a:pPr>
            <a:r>
              <a:rPr lang="en-US" sz="6000">
                <a:solidFill>
                  <a:srgbClr val="4472C4"/>
                </a:solidFill>
                <a:latin typeface="字由点字典黑 Bold"/>
              </a:rPr>
              <a:t>CISC3003-Team08</a:t>
            </a:r>
          </a:p>
        </p:txBody>
      </p:sp>
      <p:sp>
        <p:nvSpPr>
          <p:cNvPr name="TextBox 7" id="7"/>
          <p:cNvSpPr txBox="true"/>
          <p:nvPr/>
        </p:nvSpPr>
        <p:spPr>
          <a:xfrm rot="0">
            <a:off x="6727415" y="6927603"/>
            <a:ext cx="4833170" cy="419100"/>
          </a:xfrm>
          <a:prstGeom prst="rect">
            <a:avLst/>
          </a:prstGeom>
        </p:spPr>
        <p:txBody>
          <a:bodyPr anchor="t" rtlCol="false" tIns="0" lIns="0" bIns="0" rIns="0">
            <a:spAutoFit/>
          </a:bodyPr>
          <a:lstStyle/>
          <a:p>
            <a:pPr algn="ctr">
              <a:lnSpc>
                <a:spcPts val="3240"/>
              </a:lnSpc>
            </a:pPr>
            <a:r>
              <a:rPr lang="en-US" sz="2700">
                <a:solidFill>
                  <a:srgbClr val="FFFFFF"/>
                </a:solidFill>
                <a:latin typeface="字由点字典黑 Bold"/>
              </a:rPr>
              <a:t>DC126711 HUI GUANHAO</a:t>
            </a:r>
          </a:p>
        </p:txBody>
      </p:sp>
      <p:sp>
        <p:nvSpPr>
          <p:cNvPr name="Freeform 8" id="8"/>
          <p:cNvSpPr/>
          <p:nvPr/>
        </p:nvSpPr>
        <p:spPr>
          <a:xfrm flipH="false" flipV="false" rot="655532">
            <a:off x="10352808" y="5210619"/>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9" id="9"/>
          <p:cNvSpPr/>
          <p:nvPr/>
        </p:nvSpPr>
        <p:spPr>
          <a:xfrm flipH="false" flipV="false" rot="2700000">
            <a:off x="14142816" y="3809500"/>
            <a:ext cx="8290368" cy="7910393"/>
          </a:xfrm>
          <a:custGeom>
            <a:avLst/>
            <a:gdLst/>
            <a:ahLst/>
            <a:cxnLst/>
            <a:rect r="r" b="b" t="t" l="l"/>
            <a:pathLst>
              <a:path h="7910393" w="8290368">
                <a:moveTo>
                  <a:pt x="0" y="0"/>
                </a:moveTo>
                <a:lnTo>
                  <a:pt x="8290368" y="0"/>
                </a:lnTo>
                <a:lnTo>
                  <a:pt x="8290368" y="7910393"/>
                </a:lnTo>
                <a:lnTo>
                  <a:pt x="0" y="7910393"/>
                </a:lnTo>
                <a:lnTo>
                  <a:pt x="0" y="0"/>
                </a:lnTo>
                <a:close/>
              </a:path>
            </a:pathLst>
          </a:custGeom>
          <a:blipFill>
            <a:blip r:embed="rId3"/>
            <a:stretch>
              <a:fillRect l="0" t="0" r="0" b="0"/>
            </a:stretch>
          </a:blipFill>
        </p:spPr>
      </p:sp>
      <p:sp>
        <p:nvSpPr>
          <p:cNvPr name="Freeform 10" id="10"/>
          <p:cNvSpPr/>
          <p:nvPr/>
        </p:nvSpPr>
        <p:spPr>
          <a:xfrm flipH="false" flipV="false" rot="-1538561">
            <a:off x="8418772" y="7182315"/>
            <a:ext cx="13020546" cy="6938866"/>
          </a:xfrm>
          <a:custGeom>
            <a:avLst/>
            <a:gdLst/>
            <a:ahLst/>
            <a:cxnLst/>
            <a:rect r="r" b="b" t="t" l="l"/>
            <a:pathLst>
              <a:path h="6938866" w="13020546">
                <a:moveTo>
                  <a:pt x="0" y="0"/>
                </a:moveTo>
                <a:lnTo>
                  <a:pt x="13020546" y="0"/>
                </a:lnTo>
                <a:lnTo>
                  <a:pt x="13020546" y="6938866"/>
                </a:lnTo>
                <a:lnTo>
                  <a:pt x="0" y="6938866"/>
                </a:lnTo>
                <a:lnTo>
                  <a:pt x="0" y="0"/>
                </a:lnTo>
                <a:close/>
              </a:path>
            </a:pathLst>
          </a:custGeom>
          <a:blipFill>
            <a:blip r:embed="rId4"/>
            <a:stretch>
              <a:fillRect l="0" t="0" r="0" b="0"/>
            </a:stretch>
          </a:blipFill>
        </p:spPr>
      </p:sp>
      <p:sp>
        <p:nvSpPr>
          <p:cNvPr name="Freeform 11" id="11"/>
          <p:cNvSpPr/>
          <p:nvPr/>
        </p:nvSpPr>
        <p:spPr>
          <a:xfrm flipH="false" flipV="false" rot="-7011514">
            <a:off x="-2677658" y="-3897802"/>
            <a:ext cx="7412715" cy="9319286"/>
          </a:xfrm>
          <a:custGeom>
            <a:avLst/>
            <a:gdLst/>
            <a:ahLst/>
            <a:cxnLst/>
            <a:rect r="r" b="b" t="t" l="l"/>
            <a:pathLst>
              <a:path h="9319286" w="7412715">
                <a:moveTo>
                  <a:pt x="0" y="0"/>
                </a:moveTo>
                <a:lnTo>
                  <a:pt x="7412716" y="0"/>
                </a:lnTo>
                <a:lnTo>
                  <a:pt x="7412716" y="9319285"/>
                </a:lnTo>
                <a:lnTo>
                  <a:pt x="0" y="9319285"/>
                </a:lnTo>
                <a:lnTo>
                  <a:pt x="0" y="0"/>
                </a:lnTo>
                <a:close/>
              </a:path>
            </a:pathLst>
          </a:custGeom>
          <a:blipFill>
            <a:blip r:embed="rId5"/>
            <a:stretch>
              <a:fillRect l="0" t="0" r="0" b="0"/>
            </a:stretch>
          </a:blipFill>
        </p:spPr>
      </p:sp>
      <p:sp>
        <p:nvSpPr>
          <p:cNvPr name="Freeform 12" id="12"/>
          <p:cNvSpPr/>
          <p:nvPr/>
        </p:nvSpPr>
        <p:spPr>
          <a:xfrm flipH="false" flipV="false" rot="7220732">
            <a:off x="-3125667" y="-2455204"/>
            <a:ext cx="10557387" cy="9184927"/>
          </a:xfrm>
          <a:custGeom>
            <a:avLst/>
            <a:gdLst/>
            <a:ahLst/>
            <a:cxnLst/>
            <a:rect r="r" b="b" t="t" l="l"/>
            <a:pathLst>
              <a:path h="9184927" w="10557387">
                <a:moveTo>
                  <a:pt x="0" y="0"/>
                </a:moveTo>
                <a:lnTo>
                  <a:pt x="10557388" y="0"/>
                </a:lnTo>
                <a:lnTo>
                  <a:pt x="10557388" y="9184926"/>
                </a:lnTo>
                <a:lnTo>
                  <a:pt x="0" y="9184926"/>
                </a:lnTo>
                <a:lnTo>
                  <a:pt x="0" y="0"/>
                </a:lnTo>
                <a:close/>
              </a:path>
            </a:pathLst>
          </a:custGeom>
          <a:blipFill>
            <a:blip r:embed="rId6"/>
            <a:stretch>
              <a:fillRect l="0" t="0" r="0" b="0"/>
            </a:stretch>
          </a:blipFill>
        </p:spPr>
      </p:sp>
      <p:sp>
        <p:nvSpPr>
          <p:cNvPr name="Freeform 13" id="13"/>
          <p:cNvSpPr/>
          <p:nvPr/>
        </p:nvSpPr>
        <p:spPr>
          <a:xfrm flipH="false" flipV="false" rot="8355905">
            <a:off x="-5047772" y="-3718818"/>
            <a:ext cx="11819519" cy="6298819"/>
          </a:xfrm>
          <a:custGeom>
            <a:avLst/>
            <a:gdLst/>
            <a:ahLst/>
            <a:cxnLst/>
            <a:rect r="r" b="b" t="t" l="l"/>
            <a:pathLst>
              <a:path h="6298819" w="11819519">
                <a:moveTo>
                  <a:pt x="0" y="0"/>
                </a:moveTo>
                <a:lnTo>
                  <a:pt x="11819520" y="0"/>
                </a:lnTo>
                <a:lnTo>
                  <a:pt x="11819520" y="6298819"/>
                </a:lnTo>
                <a:lnTo>
                  <a:pt x="0" y="6298819"/>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1234" y="-6812306"/>
            <a:ext cx="12721597" cy="13928086"/>
            <a:chOff x="0" y="0"/>
            <a:chExt cx="16962130" cy="18570781"/>
          </a:xfrm>
        </p:grpSpPr>
        <p:sp>
          <p:nvSpPr>
            <p:cNvPr name="Freeform 3" id="3"/>
            <p:cNvSpPr/>
            <p:nvPr/>
          </p:nvSpPr>
          <p:spPr>
            <a:xfrm flipH="false" flipV="false" rot="-7011514">
              <a:off x="3512940" y="3420149"/>
              <a:ext cx="8698766" cy="10936112"/>
            </a:xfrm>
            <a:custGeom>
              <a:avLst/>
              <a:gdLst/>
              <a:ahLst/>
              <a:cxnLst/>
              <a:rect r="r" b="b" t="t" l="l"/>
              <a:pathLst>
                <a:path h="10936112" w="8698766">
                  <a:moveTo>
                    <a:pt x="0" y="0"/>
                  </a:moveTo>
                  <a:lnTo>
                    <a:pt x="8698766" y="0"/>
                  </a:lnTo>
                  <a:lnTo>
                    <a:pt x="8698766" y="10936112"/>
                  </a:lnTo>
                  <a:lnTo>
                    <a:pt x="0" y="10936112"/>
                  </a:lnTo>
                  <a:lnTo>
                    <a:pt x="0" y="0"/>
                  </a:lnTo>
                  <a:close/>
                </a:path>
              </a:pathLst>
            </a:custGeom>
            <a:blipFill>
              <a:blip r:embed="rId2"/>
              <a:stretch>
                <a:fillRect l="0" t="0" r="0" b="0"/>
              </a:stretch>
            </a:blipFill>
          </p:spPr>
        </p:sp>
        <p:sp>
          <p:nvSpPr>
            <p:cNvPr name="Freeform 4" id="4"/>
            <p:cNvSpPr/>
            <p:nvPr/>
          </p:nvSpPr>
          <p:spPr>
            <a:xfrm flipH="false" flipV="false" rot="7220732">
              <a:off x="2987205" y="5113026"/>
              <a:ext cx="12389015" cy="10778443"/>
            </a:xfrm>
            <a:custGeom>
              <a:avLst/>
              <a:gdLst/>
              <a:ahLst/>
              <a:cxnLst/>
              <a:rect r="r" b="b" t="t" l="l"/>
              <a:pathLst>
                <a:path h="10778443" w="12389015">
                  <a:moveTo>
                    <a:pt x="0" y="0"/>
                  </a:moveTo>
                  <a:lnTo>
                    <a:pt x="12389015" y="0"/>
                  </a:lnTo>
                  <a:lnTo>
                    <a:pt x="12389015" y="10778444"/>
                  </a:lnTo>
                  <a:lnTo>
                    <a:pt x="0" y="10778444"/>
                  </a:lnTo>
                  <a:lnTo>
                    <a:pt x="0" y="0"/>
                  </a:lnTo>
                  <a:close/>
                </a:path>
              </a:pathLst>
            </a:custGeom>
            <a:blipFill>
              <a:blip r:embed="rId3"/>
              <a:stretch>
                <a:fillRect l="0" t="0" r="0" b="0"/>
              </a:stretch>
            </a:blipFill>
          </p:spPr>
        </p:sp>
        <p:sp>
          <p:nvSpPr>
            <p:cNvPr name="Freeform 5" id="5"/>
            <p:cNvSpPr/>
            <p:nvPr/>
          </p:nvSpPr>
          <p:spPr>
            <a:xfrm flipH="false" flipV="false" rot="8355905">
              <a:off x="731629" y="3630185"/>
              <a:ext cx="13870118" cy="7391617"/>
            </a:xfrm>
            <a:custGeom>
              <a:avLst/>
              <a:gdLst/>
              <a:ahLst/>
              <a:cxnLst/>
              <a:rect r="r" b="b" t="t" l="l"/>
              <a:pathLst>
                <a:path h="7391617" w="13870118">
                  <a:moveTo>
                    <a:pt x="0" y="0"/>
                  </a:moveTo>
                  <a:lnTo>
                    <a:pt x="13870117" y="0"/>
                  </a:lnTo>
                  <a:lnTo>
                    <a:pt x="13870117" y="7391617"/>
                  </a:lnTo>
                  <a:lnTo>
                    <a:pt x="0" y="7391617"/>
                  </a:lnTo>
                  <a:lnTo>
                    <a:pt x="0" y="0"/>
                  </a:lnTo>
                  <a:close/>
                </a:path>
              </a:pathLst>
            </a:custGeom>
            <a:blipFill>
              <a:blip r:embed="rId4"/>
              <a:stretch>
                <a:fillRect l="0" t="0" r="0" b="0"/>
              </a:stretch>
            </a:blipFill>
          </p:spPr>
        </p:sp>
      </p:grpSp>
      <p:grpSp>
        <p:nvGrpSpPr>
          <p:cNvPr name="Group 6" id="6"/>
          <p:cNvGrpSpPr/>
          <p:nvPr/>
        </p:nvGrpSpPr>
        <p:grpSpPr>
          <a:xfrm rot="0">
            <a:off x="9913885" y="3971251"/>
            <a:ext cx="12740111" cy="11271347"/>
            <a:chOff x="0" y="0"/>
            <a:chExt cx="16986814" cy="15028463"/>
          </a:xfrm>
        </p:grpSpPr>
        <p:sp>
          <p:nvSpPr>
            <p:cNvPr name="Freeform 7" id="7"/>
            <p:cNvSpPr/>
            <p:nvPr/>
          </p:nvSpPr>
          <p:spPr>
            <a:xfrm flipH="false" flipV="false" rot="655532">
              <a:off x="2884172" y="3275874"/>
              <a:ext cx="9446961" cy="8494392"/>
            </a:xfrm>
            <a:custGeom>
              <a:avLst/>
              <a:gdLst/>
              <a:ahLst/>
              <a:cxnLst/>
              <a:rect r="r" b="b" t="t" l="l"/>
              <a:pathLst>
                <a:path h="8494392" w="9446961">
                  <a:moveTo>
                    <a:pt x="0" y="0"/>
                  </a:moveTo>
                  <a:lnTo>
                    <a:pt x="9446961" y="0"/>
                  </a:lnTo>
                  <a:lnTo>
                    <a:pt x="9446961" y="8494393"/>
                  </a:lnTo>
                  <a:lnTo>
                    <a:pt x="0" y="8494393"/>
                  </a:lnTo>
                  <a:lnTo>
                    <a:pt x="0" y="0"/>
                  </a:lnTo>
                  <a:close/>
                </a:path>
              </a:pathLst>
            </a:custGeom>
            <a:blipFill>
              <a:blip r:embed="rId5"/>
              <a:stretch>
                <a:fillRect l="0" t="0" r="0" b="0"/>
              </a:stretch>
            </a:blipFill>
          </p:spPr>
        </p:sp>
        <p:sp>
          <p:nvSpPr>
            <p:cNvPr name="Freeform 8" id="8"/>
            <p:cNvSpPr/>
            <p:nvPr/>
          </p:nvSpPr>
          <p:spPr>
            <a:xfrm flipH="false" flipV="false" rot="2700000">
              <a:off x="6796126" y="1829673"/>
              <a:ext cx="8557116" cy="8164915"/>
            </a:xfrm>
            <a:custGeom>
              <a:avLst/>
              <a:gdLst/>
              <a:ahLst/>
              <a:cxnLst/>
              <a:rect r="r" b="b" t="t" l="l"/>
              <a:pathLst>
                <a:path h="8164915" w="8557116">
                  <a:moveTo>
                    <a:pt x="0" y="0"/>
                  </a:moveTo>
                  <a:lnTo>
                    <a:pt x="8557116" y="0"/>
                  </a:lnTo>
                  <a:lnTo>
                    <a:pt x="8557116" y="8164915"/>
                  </a:lnTo>
                  <a:lnTo>
                    <a:pt x="0" y="8164915"/>
                  </a:lnTo>
                  <a:lnTo>
                    <a:pt x="0" y="0"/>
                  </a:lnTo>
                  <a:close/>
                </a:path>
              </a:pathLst>
            </a:custGeom>
            <a:blipFill>
              <a:blip r:embed="rId6"/>
              <a:stretch>
                <a:fillRect l="0" t="0" r="0" b="0"/>
              </a:stretch>
            </a:blipFill>
          </p:spPr>
        </p:sp>
        <p:sp>
          <p:nvSpPr>
            <p:cNvPr name="Freeform 9" id="9"/>
            <p:cNvSpPr/>
            <p:nvPr/>
          </p:nvSpPr>
          <p:spPr>
            <a:xfrm flipH="false" flipV="false" rot="-1538561">
              <a:off x="887907" y="5311011"/>
              <a:ext cx="13439491" cy="7162128"/>
            </a:xfrm>
            <a:custGeom>
              <a:avLst/>
              <a:gdLst/>
              <a:ahLst/>
              <a:cxnLst/>
              <a:rect r="r" b="b" t="t" l="l"/>
              <a:pathLst>
                <a:path h="7162128" w="13439491">
                  <a:moveTo>
                    <a:pt x="0" y="0"/>
                  </a:moveTo>
                  <a:lnTo>
                    <a:pt x="13439491" y="0"/>
                  </a:lnTo>
                  <a:lnTo>
                    <a:pt x="13439491" y="7162128"/>
                  </a:lnTo>
                  <a:lnTo>
                    <a:pt x="0" y="7162128"/>
                  </a:lnTo>
                  <a:lnTo>
                    <a:pt x="0" y="0"/>
                  </a:lnTo>
                  <a:close/>
                </a:path>
              </a:pathLst>
            </a:custGeom>
            <a:blipFill>
              <a:blip r:embed="rId4"/>
              <a:stretch>
                <a:fillRect l="0" t="0" r="0" b="0"/>
              </a:stretch>
            </a:blipFill>
          </p:spPr>
        </p:sp>
      </p:grpSp>
      <p:sp>
        <p:nvSpPr>
          <p:cNvPr name="TextBox 10" id="10"/>
          <p:cNvSpPr txBox="true"/>
          <p:nvPr/>
        </p:nvSpPr>
        <p:spPr>
          <a:xfrm rot="0">
            <a:off x="7380039" y="1019175"/>
            <a:ext cx="3527924" cy="609600"/>
          </a:xfrm>
          <a:prstGeom prst="rect">
            <a:avLst/>
          </a:prstGeom>
        </p:spPr>
        <p:txBody>
          <a:bodyPr anchor="t" rtlCol="false" tIns="0" lIns="0" bIns="0" rIns="0">
            <a:spAutoFit/>
          </a:bodyPr>
          <a:lstStyle/>
          <a:p>
            <a:pPr algn="ctr">
              <a:lnSpc>
                <a:spcPts val="4799"/>
              </a:lnSpc>
            </a:pPr>
            <a:r>
              <a:rPr lang="en-US" sz="3999">
                <a:solidFill>
                  <a:srgbClr val="4472C4"/>
                </a:solidFill>
                <a:latin typeface="字由点字典黑 Bold"/>
              </a:rPr>
              <a:t>Workthrough</a:t>
            </a:r>
          </a:p>
        </p:txBody>
      </p:sp>
      <p:grpSp>
        <p:nvGrpSpPr>
          <p:cNvPr name="Group 11" id="11"/>
          <p:cNvGrpSpPr/>
          <p:nvPr/>
        </p:nvGrpSpPr>
        <p:grpSpPr>
          <a:xfrm rot="0">
            <a:off x="7244575" y="1628725"/>
            <a:ext cx="3798851" cy="233924"/>
            <a:chOff x="0" y="0"/>
            <a:chExt cx="1000520" cy="61610"/>
          </a:xfrm>
        </p:grpSpPr>
        <p:sp>
          <p:nvSpPr>
            <p:cNvPr name="Freeform 12" id="12"/>
            <p:cNvSpPr/>
            <p:nvPr/>
          </p:nvSpPr>
          <p:spPr>
            <a:xfrm flipH="false" flipV="false" rot="0">
              <a:off x="0" y="0"/>
              <a:ext cx="1000520" cy="61610"/>
            </a:xfrm>
            <a:custGeom>
              <a:avLst/>
              <a:gdLst/>
              <a:ahLst/>
              <a:cxnLst/>
              <a:rect r="r" b="b" t="t" l="l"/>
              <a:pathLst>
                <a:path h="61610" w="1000520">
                  <a:moveTo>
                    <a:pt x="0" y="0"/>
                  </a:moveTo>
                  <a:lnTo>
                    <a:pt x="1000520" y="0"/>
                  </a:lnTo>
                  <a:lnTo>
                    <a:pt x="1000520" y="61610"/>
                  </a:lnTo>
                  <a:lnTo>
                    <a:pt x="0" y="61610"/>
                  </a:lnTo>
                  <a:close/>
                </a:path>
              </a:pathLst>
            </a:custGeom>
            <a:gradFill rotWithShape="true">
              <a:gsLst>
                <a:gs pos="0">
                  <a:srgbClr val="C5D3ED">
                    <a:alpha val="100000"/>
                  </a:srgbClr>
                </a:gs>
                <a:gs pos="100000">
                  <a:srgbClr val="C5D3ED">
                    <a:alpha val="41000"/>
                  </a:srgbClr>
                </a:gs>
              </a:gsLst>
              <a:lin ang="5400000"/>
            </a:gradFill>
          </p:spPr>
        </p:sp>
        <p:sp>
          <p:nvSpPr>
            <p:cNvPr name="TextBox 13" id="13"/>
            <p:cNvSpPr txBox="true"/>
            <p:nvPr/>
          </p:nvSpPr>
          <p:spPr>
            <a:xfrm>
              <a:off x="0" y="-123825"/>
              <a:ext cx="1000520" cy="185435"/>
            </a:xfrm>
            <a:prstGeom prst="rect">
              <a:avLst/>
            </a:prstGeom>
          </p:spPr>
          <p:txBody>
            <a:bodyPr anchor="ctr" rtlCol="false" tIns="50800" lIns="50800" bIns="50800" rIns="50800"/>
            <a:lstStyle/>
            <a:p>
              <a:pPr algn="ctr">
                <a:lnSpc>
                  <a:spcPts val="3780"/>
                </a:lnSpc>
              </a:pPr>
            </a:p>
          </p:txBody>
        </p:sp>
      </p:grpSp>
      <p:sp>
        <p:nvSpPr>
          <p:cNvPr name="Freeform 14" id="14"/>
          <p:cNvSpPr/>
          <p:nvPr/>
        </p:nvSpPr>
        <p:spPr>
          <a:xfrm flipH="false" flipV="false" rot="0">
            <a:off x="1610991" y="3971251"/>
            <a:ext cx="6098479" cy="3144528"/>
          </a:xfrm>
          <a:custGeom>
            <a:avLst/>
            <a:gdLst/>
            <a:ahLst/>
            <a:cxnLst/>
            <a:rect r="r" b="b" t="t" l="l"/>
            <a:pathLst>
              <a:path h="3144528" w="6098479">
                <a:moveTo>
                  <a:pt x="0" y="0"/>
                </a:moveTo>
                <a:lnTo>
                  <a:pt x="6098479" y="0"/>
                </a:lnTo>
                <a:lnTo>
                  <a:pt x="6098479" y="3144529"/>
                </a:lnTo>
                <a:lnTo>
                  <a:pt x="0" y="3144529"/>
                </a:lnTo>
                <a:lnTo>
                  <a:pt x="0" y="0"/>
                </a:lnTo>
                <a:close/>
              </a:path>
            </a:pathLst>
          </a:custGeom>
          <a:blipFill>
            <a:blip r:embed="rId7"/>
            <a:stretch>
              <a:fillRect l="0" t="0" r="0" b="0"/>
            </a:stretch>
          </a:blipFill>
        </p:spPr>
      </p:sp>
      <p:sp>
        <p:nvSpPr>
          <p:cNvPr name="Freeform 15" id="15"/>
          <p:cNvSpPr/>
          <p:nvPr/>
        </p:nvSpPr>
        <p:spPr>
          <a:xfrm flipH="false" flipV="false" rot="0">
            <a:off x="9144001" y="4045993"/>
            <a:ext cx="5921449" cy="3069787"/>
          </a:xfrm>
          <a:custGeom>
            <a:avLst/>
            <a:gdLst/>
            <a:ahLst/>
            <a:cxnLst/>
            <a:rect r="r" b="b" t="t" l="l"/>
            <a:pathLst>
              <a:path h="3069787" w="5921449">
                <a:moveTo>
                  <a:pt x="0" y="0"/>
                </a:moveTo>
                <a:lnTo>
                  <a:pt x="5921449" y="0"/>
                </a:lnTo>
                <a:lnTo>
                  <a:pt x="5921449" y="3069787"/>
                </a:lnTo>
                <a:lnTo>
                  <a:pt x="0" y="3069787"/>
                </a:lnTo>
                <a:lnTo>
                  <a:pt x="0" y="0"/>
                </a:lnTo>
                <a:close/>
              </a:path>
            </a:pathLst>
          </a:custGeom>
          <a:blipFill>
            <a:blip r:embed="rId8"/>
            <a:stretch>
              <a:fillRect l="0" t="0" r="0"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1234" y="-6812306"/>
            <a:ext cx="12721597" cy="13928086"/>
            <a:chOff x="0" y="0"/>
            <a:chExt cx="16962130" cy="18570781"/>
          </a:xfrm>
        </p:grpSpPr>
        <p:sp>
          <p:nvSpPr>
            <p:cNvPr name="Freeform 3" id="3"/>
            <p:cNvSpPr/>
            <p:nvPr/>
          </p:nvSpPr>
          <p:spPr>
            <a:xfrm flipH="false" flipV="false" rot="-7011514">
              <a:off x="3512940" y="3420149"/>
              <a:ext cx="8698766" cy="10936112"/>
            </a:xfrm>
            <a:custGeom>
              <a:avLst/>
              <a:gdLst/>
              <a:ahLst/>
              <a:cxnLst/>
              <a:rect r="r" b="b" t="t" l="l"/>
              <a:pathLst>
                <a:path h="10936112" w="8698766">
                  <a:moveTo>
                    <a:pt x="0" y="0"/>
                  </a:moveTo>
                  <a:lnTo>
                    <a:pt x="8698766" y="0"/>
                  </a:lnTo>
                  <a:lnTo>
                    <a:pt x="8698766" y="10936112"/>
                  </a:lnTo>
                  <a:lnTo>
                    <a:pt x="0" y="10936112"/>
                  </a:lnTo>
                  <a:lnTo>
                    <a:pt x="0" y="0"/>
                  </a:lnTo>
                  <a:close/>
                </a:path>
              </a:pathLst>
            </a:custGeom>
            <a:blipFill>
              <a:blip r:embed="rId2"/>
              <a:stretch>
                <a:fillRect l="0" t="0" r="0" b="0"/>
              </a:stretch>
            </a:blipFill>
          </p:spPr>
        </p:sp>
        <p:sp>
          <p:nvSpPr>
            <p:cNvPr name="Freeform 4" id="4"/>
            <p:cNvSpPr/>
            <p:nvPr/>
          </p:nvSpPr>
          <p:spPr>
            <a:xfrm flipH="false" flipV="false" rot="7220732">
              <a:off x="2987205" y="5113026"/>
              <a:ext cx="12389015" cy="10778443"/>
            </a:xfrm>
            <a:custGeom>
              <a:avLst/>
              <a:gdLst/>
              <a:ahLst/>
              <a:cxnLst/>
              <a:rect r="r" b="b" t="t" l="l"/>
              <a:pathLst>
                <a:path h="10778443" w="12389015">
                  <a:moveTo>
                    <a:pt x="0" y="0"/>
                  </a:moveTo>
                  <a:lnTo>
                    <a:pt x="12389015" y="0"/>
                  </a:lnTo>
                  <a:lnTo>
                    <a:pt x="12389015" y="10778444"/>
                  </a:lnTo>
                  <a:lnTo>
                    <a:pt x="0" y="10778444"/>
                  </a:lnTo>
                  <a:lnTo>
                    <a:pt x="0" y="0"/>
                  </a:lnTo>
                  <a:close/>
                </a:path>
              </a:pathLst>
            </a:custGeom>
            <a:blipFill>
              <a:blip r:embed="rId3"/>
              <a:stretch>
                <a:fillRect l="0" t="0" r="0" b="0"/>
              </a:stretch>
            </a:blipFill>
          </p:spPr>
        </p:sp>
        <p:sp>
          <p:nvSpPr>
            <p:cNvPr name="Freeform 5" id="5"/>
            <p:cNvSpPr/>
            <p:nvPr/>
          </p:nvSpPr>
          <p:spPr>
            <a:xfrm flipH="false" flipV="false" rot="8355905">
              <a:off x="731629" y="3630185"/>
              <a:ext cx="13870118" cy="7391617"/>
            </a:xfrm>
            <a:custGeom>
              <a:avLst/>
              <a:gdLst/>
              <a:ahLst/>
              <a:cxnLst/>
              <a:rect r="r" b="b" t="t" l="l"/>
              <a:pathLst>
                <a:path h="7391617" w="13870118">
                  <a:moveTo>
                    <a:pt x="0" y="0"/>
                  </a:moveTo>
                  <a:lnTo>
                    <a:pt x="13870117" y="0"/>
                  </a:lnTo>
                  <a:lnTo>
                    <a:pt x="13870117" y="7391617"/>
                  </a:lnTo>
                  <a:lnTo>
                    <a:pt x="0" y="7391617"/>
                  </a:lnTo>
                  <a:lnTo>
                    <a:pt x="0" y="0"/>
                  </a:lnTo>
                  <a:close/>
                </a:path>
              </a:pathLst>
            </a:custGeom>
            <a:blipFill>
              <a:blip r:embed="rId4"/>
              <a:stretch>
                <a:fillRect l="0" t="0" r="0" b="0"/>
              </a:stretch>
            </a:blipFill>
          </p:spPr>
        </p:sp>
      </p:grpSp>
      <p:grpSp>
        <p:nvGrpSpPr>
          <p:cNvPr name="Group 6" id="6"/>
          <p:cNvGrpSpPr/>
          <p:nvPr/>
        </p:nvGrpSpPr>
        <p:grpSpPr>
          <a:xfrm rot="0">
            <a:off x="9913885" y="3971251"/>
            <a:ext cx="12740111" cy="11271347"/>
            <a:chOff x="0" y="0"/>
            <a:chExt cx="16986814" cy="15028463"/>
          </a:xfrm>
        </p:grpSpPr>
        <p:sp>
          <p:nvSpPr>
            <p:cNvPr name="Freeform 7" id="7"/>
            <p:cNvSpPr/>
            <p:nvPr/>
          </p:nvSpPr>
          <p:spPr>
            <a:xfrm flipH="false" flipV="false" rot="655532">
              <a:off x="2884172" y="3275874"/>
              <a:ext cx="9446961" cy="8494392"/>
            </a:xfrm>
            <a:custGeom>
              <a:avLst/>
              <a:gdLst/>
              <a:ahLst/>
              <a:cxnLst/>
              <a:rect r="r" b="b" t="t" l="l"/>
              <a:pathLst>
                <a:path h="8494392" w="9446961">
                  <a:moveTo>
                    <a:pt x="0" y="0"/>
                  </a:moveTo>
                  <a:lnTo>
                    <a:pt x="9446961" y="0"/>
                  </a:lnTo>
                  <a:lnTo>
                    <a:pt x="9446961" y="8494393"/>
                  </a:lnTo>
                  <a:lnTo>
                    <a:pt x="0" y="8494393"/>
                  </a:lnTo>
                  <a:lnTo>
                    <a:pt x="0" y="0"/>
                  </a:lnTo>
                  <a:close/>
                </a:path>
              </a:pathLst>
            </a:custGeom>
            <a:blipFill>
              <a:blip r:embed="rId5"/>
              <a:stretch>
                <a:fillRect l="0" t="0" r="0" b="0"/>
              </a:stretch>
            </a:blipFill>
          </p:spPr>
        </p:sp>
        <p:sp>
          <p:nvSpPr>
            <p:cNvPr name="Freeform 8" id="8"/>
            <p:cNvSpPr/>
            <p:nvPr/>
          </p:nvSpPr>
          <p:spPr>
            <a:xfrm flipH="false" flipV="false" rot="2700000">
              <a:off x="6796126" y="1829673"/>
              <a:ext cx="8557116" cy="8164915"/>
            </a:xfrm>
            <a:custGeom>
              <a:avLst/>
              <a:gdLst/>
              <a:ahLst/>
              <a:cxnLst/>
              <a:rect r="r" b="b" t="t" l="l"/>
              <a:pathLst>
                <a:path h="8164915" w="8557116">
                  <a:moveTo>
                    <a:pt x="0" y="0"/>
                  </a:moveTo>
                  <a:lnTo>
                    <a:pt x="8557116" y="0"/>
                  </a:lnTo>
                  <a:lnTo>
                    <a:pt x="8557116" y="8164915"/>
                  </a:lnTo>
                  <a:lnTo>
                    <a:pt x="0" y="8164915"/>
                  </a:lnTo>
                  <a:lnTo>
                    <a:pt x="0" y="0"/>
                  </a:lnTo>
                  <a:close/>
                </a:path>
              </a:pathLst>
            </a:custGeom>
            <a:blipFill>
              <a:blip r:embed="rId6"/>
              <a:stretch>
                <a:fillRect l="0" t="0" r="0" b="0"/>
              </a:stretch>
            </a:blipFill>
          </p:spPr>
        </p:sp>
        <p:sp>
          <p:nvSpPr>
            <p:cNvPr name="Freeform 9" id="9"/>
            <p:cNvSpPr/>
            <p:nvPr/>
          </p:nvSpPr>
          <p:spPr>
            <a:xfrm flipH="false" flipV="false" rot="-1538561">
              <a:off x="887907" y="5311011"/>
              <a:ext cx="13439491" cy="7162128"/>
            </a:xfrm>
            <a:custGeom>
              <a:avLst/>
              <a:gdLst/>
              <a:ahLst/>
              <a:cxnLst/>
              <a:rect r="r" b="b" t="t" l="l"/>
              <a:pathLst>
                <a:path h="7162128" w="13439491">
                  <a:moveTo>
                    <a:pt x="0" y="0"/>
                  </a:moveTo>
                  <a:lnTo>
                    <a:pt x="13439491" y="0"/>
                  </a:lnTo>
                  <a:lnTo>
                    <a:pt x="13439491" y="7162128"/>
                  </a:lnTo>
                  <a:lnTo>
                    <a:pt x="0" y="7162128"/>
                  </a:lnTo>
                  <a:lnTo>
                    <a:pt x="0" y="0"/>
                  </a:lnTo>
                  <a:close/>
                </a:path>
              </a:pathLst>
            </a:custGeom>
            <a:blipFill>
              <a:blip r:embed="rId4"/>
              <a:stretch>
                <a:fillRect l="0" t="0" r="0" b="0"/>
              </a:stretch>
            </a:blipFill>
          </p:spPr>
        </p:sp>
      </p:grpSp>
      <p:sp>
        <p:nvSpPr>
          <p:cNvPr name="TextBox 10" id="10"/>
          <p:cNvSpPr txBox="true"/>
          <p:nvPr/>
        </p:nvSpPr>
        <p:spPr>
          <a:xfrm rot="0">
            <a:off x="7380039" y="1019175"/>
            <a:ext cx="3527924" cy="609600"/>
          </a:xfrm>
          <a:prstGeom prst="rect">
            <a:avLst/>
          </a:prstGeom>
        </p:spPr>
        <p:txBody>
          <a:bodyPr anchor="t" rtlCol="false" tIns="0" lIns="0" bIns="0" rIns="0">
            <a:spAutoFit/>
          </a:bodyPr>
          <a:lstStyle/>
          <a:p>
            <a:pPr algn="ctr">
              <a:lnSpc>
                <a:spcPts val="4799"/>
              </a:lnSpc>
            </a:pPr>
            <a:r>
              <a:rPr lang="en-US" sz="3999">
                <a:solidFill>
                  <a:srgbClr val="4472C4"/>
                </a:solidFill>
                <a:latin typeface="字由点字典黑 Bold"/>
              </a:rPr>
              <a:t>Workthrough</a:t>
            </a:r>
          </a:p>
        </p:txBody>
      </p:sp>
      <p:grpSp>
        <p:nvGrpSpPr>
          <p:cNvPr name="Group 11" id="11"/>
          <p:cNvGrpSpPr/>
          <p:nvPr/>
        </p:nvGrpSpPr>
        <p:grpSpPr>
          <a:xfrm rot="0">
            <a:off x="7244575" y="1628725"/>
            <a:ext cx="3798851" cy="233924"/>
            <a:chOff x="0" y="0"/>
            <a:chExt cx="1000520" cy="61610"/>
          </a:xfrm>
        </p:grpSpPr>
        <p:sp>
          <p:nvSpPr>
            <p:cNvPr name="Freeform 12" id="12"/>
            <p:cNvSpPr/>
            <p:nvPr/>
          </p:nvSpPr>
          <p:spPr>
            <a:xfrm flipH="false" flipV="false" rot="0">
              <a:off x="0" y="0"/>
              <a:ext cx="1000520" cy="61610"/>
            </a:xfrm>
            <a:custGeom>
              <a:avLst/>
              <a:gdLst/>
              <a:ahLst/>
              <a:cxnLst/>
              <a:rect r="r" b="b" t="t" l="l"/>
              <a:pathLst>
                <a:path h="61610" w="1000520">
                  <a:moveTo>
                    <a:pt x="0" y="0"/>
                  </a:moveTo>
                  <a:lnTo>
                    <a:pt x="1000520" y="0"/>
                  </a:lnTo>
                  <a:lnTo>
                    <a:pt x="1000520" y="61610"/>
                  </a:lnTo>
                  <a:lnTo>
                    <a:pt x="0" y="61610"/>
                  </a:lnTo>
                  <a:close/>
                </a:path>
              </a:pathLst>
            </a:custGeom>
            <a:gradFill rotWithShape="true">
              <a:gsLst>
                <a:gs pos="0">
                  <a:srgbClr val="C5D3ED">
                    <a:alpha val="100000"/>
                  </a:srgbClr>
                </a:gs>
                <a:gs pos="100000">
                  <a:srgbClr val="C5D3ED">
                    <a:alpha val="41000"/>
                  </a:srgbClr>
                </a:gs>
              </a:gsLst>
              <a:lin ang="5400000"/>
            </a:gradFill>
          </p:spPr>
        </p:sp>
        <p:sp>
          <p:nvSpPr>
            <p:cNvPr name="TextBox 13" id="13"/>
            <p:cNvSpPr txBox="true"/>
            <p:nvPr/>
          </p:nvSpPr>
          <p:spPr>
            <a:xfrm>
              <a:off x="0" y="-123825"/>
              <a:ext cx="1000520" cy="185435"/>
            </a:xfrm>
            <a:prstGeom prst="rect">
              <a:avLst/>
            </a:prstGeom>
          </p:spPr>
          <p:txBody>
            <a:bodyPr anchor="ctr" rtlCol="false" tIns="50800" lIns="50800" bIns="50800" rIns="50800"/>
            <a:lstStyle/>
            <a:p>
              <a:pPr algn="ctr">
                <a:lnSpc>
                  <a:spcPts val="3780"/>
                </a:lnSpc>
              </a:pPr>
            </a:p>
          </p:txBody>
        </p:sp>
      </p:grpSp>
      <p:sp>
        <p:nvSpPr>
          <p:cNvPr name="Freeform 14" id="14"/>
          <p:cNvSpPr/>
          <p:nvPr/>
        </p:nvSpPr>
        <p:spPr>
          <a:xfrm flipH="false" flipV="false" rot="0">
            <a:off x="10555701" y="3971251"/>
            <a:ext cx="6703599" cy="3332052"/>
          </a:xfrm>
          <a:custGeom>
            <a:avLst/>
            <a:gdLst/>
            <a:ahLst/>
            <a:cxnLst/>
            <a:rect r="r" b="b" t="t" l="l"/>
            <a:pathLst>
              <a:path h="3332052" w="6703599">
                <a:moveTo>
                  <a:pt x="0" y="0"/>
                </a:moveTo>
                <a:lnTo>
                  <a:pt x="6703599" y="0"/>
                </a:lnTo>
                <a:lnTo>
                  <a:pt x="6703599" y="3332052"/>
                </a:lnTo>
                <a:lnTo>
                  <a:pt x="0" y="3332052"/>
                </a:lnTo>
                <a:lnTo>
                  <a:pt x="0" y="0"/>
                </a:lnTo>
                <a:close/>
              </a:path>
            </a:pathLst>
          </a:custGeom>
          <a:blipFill>
            <a:blip r:embed="rId7"/>
            <a:stretch>
              <a:fillRect l="0" t="0" r="0" b="0"/>
            </a:stretch>
          </a:blipFill>
        </p:spPr>
      </p:sp>
      <p:sp>
        <p:nvSpPr>
          <p:cNvPr name="Freeform 15" id="15"/>
          <p:cNvSpPr/>
          <p:nvPr/>
        </p:nvSpPr>
        <p:spPr>
          <a:xfrm flipH="false" flipV="false" rot="0">
            <a:off x="2001317" y="3971251"/>
            <a:ext cx="7142683" cy="3748326"/>
          </a:xfrm>
          <a:custGeom>
            <a:avLst/>
            <a:gdLst/>
            <a:ahLst/>
            <a:cxnLst/>
            <a:rect r="r" b="b" t="t" l="l"/>
            <a:pathLst>
              <a:path h="3748326" w="7142683">
                <a:moveTo>
                  <a:pt x="0" y="0"/>
                </a:moveTo>
                <a:lnTo>
                  <a:pt x="7142683" y="0"/>
                </a:lnTo>
                <a:lnTo>
                  <a:pt x="7142683" y="3748326"/>
                </a:lnTo>
                <a:lnTo>
                  <a:pt x="0" y="3748326"/>
                </a:lnTo>
                <a:lnTo>
                  <a:pt x="0" y="0"/>
                </a:lnTo>
                <a:close/>
              </a:path>
            </a:pathLst>
          </a:custGeom>
          <a:blipFill>
            <a:blip r:embed="rId8"/>
            <a:stretch>
              <a:fillRect l="-1083" t="0" r="-1083" b="0"/>
            </a:stretch>
          </a:blipFill>
        </p:spPr>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55532">
            <a:off x="10352808" y="5210619"/>
            <a:ext cx="9152475" cy="8229600"/>
          </a:xfrm>
          <a:custGeom>
            <a:avLst/>
            <a:gdLst/>
            <a:ahLst/>
            <a:cxnLst/>
            <a:rect r="r" b="b" t="t" l="l"/>
            <a:pathLst>
              <a:path h="8229600" w="9152475">
                <a:moveTo>
                  <a:pt x="0" y="0"/>
                </a:moveTo>
                <a:lnTo>
                  <a:pt x="9152474" y="0"/>
                </a:lnTo>
                <a:lnTo>
                  <a:pt x="915247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14142816" y="3809500"/>
            <a:ext cx="8290368" cy="7910393"/>
          </a:xfrm>
          <a:custGeom>
            <a:avLst/>
            <a:gdLst/>
            <a:ahLst/>
            <a:cxnLst/>
            <a:rect r="r" b="b" t="t" l="l"/>
            <a:pathLst>
              <a:path h="7910393" w="8290368">
                <a:moveTo>
                  <a:pt x="0" y="0"/>
                </a:moveTo>
                <a:lnTo>
                  <a:pt x="8290368" y="0"/>
                </a:lnTo>
                <a:lnTo>
                  <a:pt x="8290368" y="7910393"/>
                </a:lnTo>
                <a:lnTo>
                  <a:pt x="0" y="7910393"/>
                </a:lnTo>
                <a:lnTo>
                  <a:pt x="0" y="0"/>
                </a:lnTo>
                <a:close/>
              </a:path>
            </a:pathLst>
          </a:custGeom>
          <a:blipFill>
            <a:blip r:embed="rId3"/>
            <a:stretch>
              <a:fillRect l="0" t="0" r="0" b="0"/>
            </a:stretch>
          </a:blipFill>
        </p:spPr>
      </p:sp>
      <p:sp>
        <p:nvSpPr>
          <p:cNvPr name="Freeform 4" id="4"/>
          <p:cNvSpPr/>
          <p:nvPr/>
        </p:nvSpPr>
        <p:spPr>
          <a:xfrm flipH="false" flipV="false" rot="-1538561">
            <a:off x="8418772" y="7182315"/>
            <a:ext cx="13020546" cy="6938866"/>
          </a:xfrm>
          <a:custGeom>
            <a:avLst/>
            <a:gdLst/>
            <a:ahLst/>
            <a:cxnLst/>
            <a:rect r="r" b="b" t="t" l="l"/>
            <a:pathLst>
              <a:path h="6938866" w="13020546">
                <a:moveTo>
                  <a:pt x="0" y="0"/>
                </a:moveTo>
                <a:lnTo>
                  <a:pt x="13020546" y="0"/>
                </a:lnTo>
                <a:lnTo>
                  <a:pt x="13020546" y="6938866"/>
                </a:lnTo>
                <a:lnTo>
                  <a:pt x="0" y="6938866"/>
                </a:lnTo>
                <a:lnTo>
                  <a:pt x="0" y="0"/>
                </a:lnTo>
                <a:close/>
              </a:path>
            </a:pathLst>
          </a:custGeom>
          <a:blipFill>
            <a:blip r:embed="rId4"/>
            <a:stretch>
              <a:fillRect l="0" t="0" r="0" b="0"/>
            </a:stretch>
          </a:blipFill>
        </p:spPr>
      </p:sp>
      <p:sp>
        <p:nvSpPr>
          <p:cNvPr name="Freeform 5" id="5"/>
          <p:cNvSpPr/>
          <p:nvPr/>
        </p:nvSpPr>
        <p:spPr>
          <a:xfrm flipH="false" flipV="false" rot="-7011514">
            <a:off x="-2677658" y="-3897802"/>
            <a:ext cx="7412715" cy="9319286"/>
          </a:xfrm>
          <a:custGeom>
            <a:avLst/>
            <a:gdLst/>
            <a:ahLst/>
            <a:cxnLst/>
            <a:rect r="r" b="b" t="t" l="l"/>
            <a:pathLst>
              <a:path h="9319286" w="7412715">
                <a:moveTo>
                  <a:pt x="0" y="0"/>
                </a:moveTo>
                <a:lnTo>
                  <a:pt x="7412716" y="0"/>
                </a:lnTo>
                <a:lnTo>
                  <a:pt x="7412716" y="9319285"/>
                </a:lnTo>
                <a:lnTo>
                  <a:pt x="0" y="9319285"/>
                </a:lnTo>
                <a:lnTo>
                  <a:pt x="0" y="0"/>
                </a:lnTo>
                <a:close/>
              </a:path>
            </a:pathLst>
          </a:custGeom>
          <a:blipFill>
            <a:blip r:embed="rId5"/>
            <a:stretch>
              <a:fillRect l="0" t="0" r="0" b="0"/>
            </a:stretch>
          </a:blipFill>
        </p:spPr>
      </p:sp>
      <p:sp>
        <p:nvSpPr>
          <p:cNvPr name="Freeform 6" id="6"/>
          <p:cNvSpPr/>
          <p:nvPr/>
        </p:nvSpPr>
        <p:spPr>
          <a:xfrm flipH="false" flipV="false" rot="7220732">
            <a:off x="-3125667" y="-2455204"/>
            <a:ext cx="10557387" cy="9184927"/>
          </a:xfrm>
          <a:custGeom>
            <a:avLst/>
            <a:gdLst/>
            <a:ahLst/>
            <a:cxnLst/>
            <a:rect r="r" b="b" t="t" l="l"/>
            <a:pathLst>
              <a:path h="9184927" w="10557387">
                <a:moveTo>
                  <a:pt x="0" y="0"/>
                </a:moveTo>
                <a:lnTo>
                  <a:pt x="10557388" y="0"/>
                </a:lnTo>
                <a:lnTo>
                  <a:pt x="10557388" y="9184926"/>
                </a:lnTo>
                <a:lnTo>
                  <a:pt x="0" y="9184926"/>
                </a:lnTo>
                <a:lnTo>
                  <a:pt x="0" y="0"/>
                </a:lnTo>
                <a:close/>
              </a:path>
            </a:pathLst>
          </a:custGeom>
          <a:blipFill>
            <a:blip r:embed="rId6"/>
            <a:stretch>
              <a:fillRect l="0" t="0" r="0" b="0"/>
            </a:stretch>
          </a:blipFill>
        </p:spPr>
      </p:sp>
      <p:sp>
        <p:nvSpPr>
          <p:cNvPr name="Freeform 7" id="7"/>
          <p:cNvSpPr/>
          <p:nvPr/>
        </p:nvSpPr>
        <p:spPr>
          <a:xfrm flipH="false" flipV="false" rot="8355905">
            <a:off x="-5047772" y="-3718818"/>
            <a:ext cx="11819519" cy="6298819"/>
          </a:xfrm>
          <a:custGeom>
            <a:avLst/>
            <a:gdLst/>
            <a:ahLst/>
            <a:cxnLst/>
            <a:rect r="r" b="b" t="t" l="l"/>
            <a:pathLst>
              <a:path h="6298819" w="11819519">
                <a:moveTo>
                  <a:pt x="0" y="0"/>
                </a:moveTo>
                <a:lnTo>
                  <a:pt x="11819520" y="0"/>
                </a:lnTo>
                <a:lnTo>
                  <a:pt x="11819520" y="6298819"/>
                </a:lnTo>
                <a:lnTo>
                  <a:pt x="0" y="6298819"/>
                </a:lnTo>
                <a:lnTo>
                  <a:pt x="0" y="0"/>
                </a:lnTo>
                <a:close/>
              </a:path>
            </a:pathLst>
          </a:custGeom>
          <a:blipFill>
            <a:blip r:embed="rId4"/>
            <a:stretch>
              <a:fillRect l="0" t="0" r="0" b="0"/>
            </a:stretch>
          </a:blipFill>
        </p:spPr>
      </p:sp>
      <p:sp>
        <p:nvSpPr>
          <p:cNvPr name="TextBox 8" id="8"/>
          <p:cNvSpPr txBox="true"/>
          <p:nvPr/>
        </p:nvSpPr>
        <p:spPr>
          <a:xfrm rot="0">
            <a:off x="3945494" y="3901785"/>
            <a:ext cx="9969372" cy="1600200"/>
          </a:xfrm>
          <a:prstGeom prst="rect">
            <a:avLst/>
          </a:prstGeom>
        </p:spPr>
        <p:txBody>
          <a:bodyPr anchor="t" rtlCol="false" tIns="0" lIns="0" bIns="0" rIns="0">
            <a:spAutoFit/>
          </a:bodyPr>
          <a:lstStyle/>
          <a:p>
            <a:pPr algn="l">
              <a:lnSpc>
                <a:spcPts val="12599"/>
              </a:lnSpc>
            </a:pPr>
            <a:r>
              <a:rPr lang="en-US" sz="10499">
                <a:solidFill>
                  <a:srgbClr val="4472C4"/>
                </a:solidFill>
                <a:latin typeface="字由点字典黑 Bold"/>
              </a:rPr>
              <a:t>THANK YOU</a:t>
            </a:r>
          </a:p>
        </p:txBody>
      </p:sp>
      <p:sp>
        <p:nvSpPr>
          <p:cNvPr name="TextBox 9" id="9"/>
          <p:cNvSpPr txBox="true"/>
          <p:nvPr/>
        </p:nvSpPr>
        <p:spPr>
          <a:xfrm rot="0">
            <a:off x="3945494" y="3444585"/>
            <a:ext cx="11642586" cy="466725"/>
          </a:xfrm>
          <a:prstGeom prst="rect">
            <a:avLst/>
          </a:prstGeom>
        </p:spPr>
        <p:txBody>
          <a:bodyPr anchor="t" rtlCol="false" tIns="0" lIns="0" bIns="0" rIns="0">
            <a:spAutoFit/>
          </a:bodyPr>
          <a:lstStyle/>
          <a:p>
            <a:pPr algn="just">
              <a:lnSpc>
                <a:spcPts val="3648"/>
              </a:lnSpc>
            </a:pPr>
            <a:r>
              <a:rPr lang="en-US" sz="3040">
                <a:solidFill>
                  <a:srgbClr val="4472C4"/>
                </a:solidFill>
                <a:latin typeface="字由点字典黑"/>
              </a:rPr>
              <a:t>CISC3003  INDIVIDUAL PROJECT WALKTHROUGH</a:t>
            </a:r>
          </a:p>
        </p:txBody>
      </p:sp>
      <p:sp>
        <p:nvSpPr>
          <p:cNvPr name="AutoShape 10" id="10"/>
          <p:cNvSpPr/>
          <p:nvPr/>
        </p:nvSpPr>
        <p:spPr>
          <a:xfrm>
            <a:off x="4159313" y="5991824"/>
            <a:ext cx="6492240" cy="0"/>
          </a:xfrm>
          <a:prstGeom prst="line">
            <a:avLst/>
          </a:prstGeom>
          <a:ln cap="flat" w="19050">
            <a:solidFill>
              <a:srgbClr val="4472C4"/>
            </a:solidFill>
            <a:prstDash val="solid"/>
            <a:headEnd type="none" len="sm" w="sm"/>
            <a:tailEnd type="none" len="sm" w="sm"/>
          </a:ln>
        </p:spPr>
      </p:sp>
      <p:grpSp>
        <p:nvGrpSpPr>
          <p:cNvPr name="Group 11" id="11"/>
          <p:cNvGrpSpPr/>
          <p:nvPr/>
        </p:nvGrpSpPr>
        <p:grpSpPr>
          <a:xfrm rot="0">
            <a:off x="4281645" y="6649802"/>
            <a:ext cx="5157061" cy="563880"/>
            <a:chOff x="0" y="0"/>
            <a:chExt cx="6876081" cy="751840"/>
          </a:xfrm>
        </p:grpSpPr>
        <p:sp>
          <p:nvSpPr>
            <p:cNvPr name="Freeform 12" id="12"/>
            <p:cNvSpPr/>
            <p:nvPr/>
          </p:nvSpPr>
          <p:spPr>
            <a:xfrm flipH="false" flipV="false" rot="0">
              <a:off x="0" y="0"/>
              <a:ext cx="6876081" cy="751840"/>
            </a:xfrm>
            <a:custGeom>
              <a:avLst/>
              <a:gdLst/>
              <a:ahLst/>
              <a:cxnLst/>
              <a:rect r="r" b="b" t="t" l="l"/>
              <a:pathLst>
                <a:path h="751840" w="6876081">
                  <a:moveTo>
                    <a:pt x="0" y="375920"/>
                  </a:moveTo>
                  <a:cubicBezTo>
                    <a:pt x="0" y="168275"/>
                    <a:pt x="234331" y="0"/>
                    <a:pt x="523488" y="0"/>
                  </a:cubicBezTo>
                  <a:lnTo>
                    <a:pt x="6352594" y="0"/>
                  </a:lnTo>
                  <a:cubicBezTo>
                    <a:pt x="6641750" y="0"/>
                    <a:pt x="6876081" y="168275"/>
                    <a:pt x="6876081" y="375920"/>
                  </a:cubicBezTo>
                  <a:cubicBezTo>
                    <a:pt x="6876081" y="583565"/>
                    <a:pt x="6641750" y="751840"/>
                    <a:pt x="6352594" y="751840"/>
                  </a:cubicBezTo>
                  <a:lnTo>
                    <a:pt x="523488" y="751840"/>
                  </a:lnTo>
                  <a:cubicBezTo>
                    <a:pt x="234331" y="751840"/>
                    <a:pt x="0" y="583565"/>
                    <a:pt x="0" y="375920"/>
                  </a:cubicBezTo>
                  <a:close/>
                </a:path>
              </a:pathLst>
            </a:custGeom>
            <a:solidFill>
              <a:srgbClr val="6790B5"/>
            </a:solidFill>
          </p:spPr>
        </p:sp>
      </p:grpSp>
      <p:sp>
        <p:nvSpPr>
          <p:cNvPr name="TextBox 13" id="13"/>
          <p:cNvSpPr txBox="true"/>
          <p:nvPr/>
        </p:nvSpPr>
        <p:spPr>
          <a:xfrm rot="0">
            <a:off x="4443591" y="6717429"/>
            <a:ext cx="4833170" cy="419100"/>
          </a:xfrm>
          <a:prstGeom prst="rect">
            <a:avLst/>
          </a:prstGeom>
        </p:spPr>
        <p:txBody>
          <a:bodyPr anchor="t" rtlCol="false" tIns="0" lIns="0" bIns="0" rIns="0">
            <a:spAutoFit/>
          </a:bodyPr>
          <a:lstStyle/>
          <a:p>
            <a:pPr algn="ctr">
              <a:lnSpc>
                <a:spcPts val="3240"/>
              </a:lnSpc>
            </a:pPr>
            <a:r>
              <a:rPr lang="en-US" sz="2700">
                <a:solidFill>
                  <a:srgbClr val="FFFFFF"/>
                </a:solidFill>
                <a:latin typeface="字由点字典黑 Bold"/>
              </a:rPr>
              <a:t>DC126711 HUI GUANHAO</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58543" y="2036862"/>
            <a:ext cx="16457291" cy="14559986"/>
            <a:chOff x="0" y="0"/>
            <a:chExt cx="21943055" cy="19413315"/>
          </a:xfrm>
        </p:grpSpPr>
        <p:sp>
          <p:nvSpPr>
            <p:cNvPr name="Freeform 3" id="3"/>
            <p:cNvSpPr/>
            <p:nvPr/>
          </p:nvSpPr>
          <p:spPr>
            <a:xfrm flipH="false" flipV="false" rot="655532">
              <a:off x="3725686" y="4231676"/>
              <a:ext cx="12203299" cy="10972800"/>
            </a:xfrm>
            <a:custGeom>
              <a:avLst/>
              <a:gdLst/>
              <a:ahLst/>
              <a:cxnLst/>
              <a:rect r="r" b="b" t="t" l="l"/>
              <a:pathLst>
                <a:path h="10972800" w="12203299">
                  <a:moveTo>
                    <a:pt x="0" y="0"/>
                  </a:moveTo>
                  <a:lnTo>
                    <a:pt x="12203300" y="0"/>
                  </a:lnTo>
                  <a:lnTo>
                    <a:pt x="12203300" y="10972800"/>
                  </a:lnTo>
                  <a:lnTo>
                    <a:pt x="0" y="10972800"/>
                  </a:lnTo>
                  <a:lnTo>
                    <a:pt x="0" y="0"/>
                  </a:lnTo>
                  <a:close/>
                </a:path>
              </a:pathLst>
            </a:custGeom>
            <a:blipFill>
              <a:blip r:embed="rId2"/>
              <a:stretch>
                <a:fillRect l="0" t="0" r="0" b="0"/>
              </a:stretch>
            </a:blipFill>
          </p:spPr>
        </p:sp>
        <p:sp>
          <p:nvSpPr>
            <p:cNvPr name="Freeform 4" id="4"/>
            <p:cNvSpPr/>
            <p:nvPr/>
          </p:nvSpPr>
          <p:spPr>
            <a:xfrm flipH="false" flipV="false" rot="2700000">
              <a:off x="8779030" y="2363517"/>
              <a:ext cx="11053825" cy="10547191"/>
            </a:xfrm>
            <a:custGeom>
              <a:avLst/>
              <a:gdLst/>
              <a:ahLst/>
              <a:cxnLst/>
              <a:rect r="r" b="b" t="t" l="l"/>
              <a:pathLst>
                <a:path h="10547191" w="11053825">
                  <a:moveTo>
                    <a:pt x="0" y="0"/>
                  </a:moveTo>
                  <a:lnTo>
                    <a:pt x="11053825" y="0"/>
                  </a:lnTo>
                  <a:lnTo>
                    <a:pt x="11053825" y="10547191"/>
                  </a:lnTo>
                  <a:lnTo>
                    <a:pt x="0" y="10547191"/>
                  </a:lnTo>
                  <a:lnTo>
                    <a:pt x="0" y="0"/>
                  </a:lnTo>
                  <a:close/>
                </a:path>
              </a:pathLst>
            </a:custGeom>
            <a:blipFill>
              <a:blip r:embed="rId3"/>
              <a:stretch>
                <a:fillRect l="0" t="0" r="0" b="0"/>
              </a:stretch>
            </a:blipFill>
          </p:spPr>
        </p:sp>
        <p:sp>
          <p:nvSpPr>
            <p:cNvPr name="Freeform 5" id="5"/>
            <p:cNvSpPr/>
            <p:nvPr/>
          </p:nvSpPr>
          <p:spPr>
            <a:xfrm flipH="false" flipV="false" rot="-1538561">
              <a:off x="1146972" y="6860604"/>
              <a:ext cx="17360729" cy="9251822"/>
            </a:xfrm>
            <a:custGeom>
              <a:avLst/>
              <a:gdLst/>
              <a:ahLst/>
              <a:cxnLst/>
              <a:rect r="r" b="b" t="t" l="l"/>
              <a:pathLst>
                <a:path h="9251822" w="17360729">
                  <a:moveTo>
                    <a:pt x="0" y="0"/>
                  </a:moveTo>
                  <a:lnTo>
                    <a:pt x="17360728" y="0"/>
                  </a:lnTo>
                  <a:lnTo>
                    <a:pt x="17360728" y="9251821"/>
                  </a:lnTo>
                  <a:lnTo>
                    <a:pt x="0" y="9251821"/>
                  </a:lnTo>
                  <a:lnTo>
                    <a:pt x="0" y="0"/>
                  </a:lnTo>
                  <a:close/>
                </a:path>
              </a:pathLst>
            </a:custGeom>
            <a:blipFill>
              <a:blip r:embed="rId4"/>
              <a:stretch>
                <a:fillRect l="0" t="0" r="0" b="0"/>
              </a:stretch>
            </a:blipFill>
          </p:spPr>
        </p:sp>
      </p:grpSp>
      <p:grpSp>
        <p:nvGrpSpPr>
          <p:cNvPr name="Group 6" id="6"/>
          <p:cNvGrpSpPr/>
          <p:nvPr/>
        </p:nvGrpSpPr>
        <p:grpSpPr>
          <a:xfrm rot="0">
            <a:off x="-5671234" y="-6812306"/>
            <a:ext cx="14454399" cy="15825223"/>
            <a:chOff x="0" y="0"/>
            <a:chExt cx="19272532" cy="21100297"/>
          </a:xfrm>
        </p:grpSpPr>
        <p:sp>
          <p:nvSpPr>
            <p:cNvPr name="Freeform 7" id="7"/>
            <p:cNvSpPr/>
            <p:nvPr/>
          </p:nvSpPr>
          <p:spPr>
            <a:xfrm flipH="false" flipV="false" rot="-7011514">
              <a:off x="3991436" y="3886005"/>
              <a:ext cx="9883620" cy="12425714"/>
            </a:xfrm>
            <a:custGeom>
              <a:avLst/>
              <a:gdLst/>
              <a:ahLst/>
              <a:cxnLst/>
              <a:rect r="r" b="b" t="t" l="l"/>
              <a:pathLst>
                <a:path h="12425714" w="9883620">
                  <a:moveTo>
                    <a:pt x="0" y="0"/>
                  </a:moveTo>
                  <a:lnTo>
                    <a:pt x="9883620" y="0"/>
                  </a:lnTo>
                  <a:lnTo>
                    <a:pt x="9883620" y="12425714"/>
                  </a:lnTo>
                  <a:lnTo>
                    <a:pt x="0" y="12425714"/>
                  </a:lnTo>
                  <a:lnTo>
                    <a:pt x="0" y="0"/>
                  </a:lnTo>
                  <a:close/>
                </a:path>
              </a:pathLst>
            </a:custGeom>
            <a:blipFill>
              <a:blip r:embed="rId5"/>
              <a:stretch>
                <a:fillRect l="0" t="0" r="0" b="0"/>
              </a:stretch>
            </a:blipFill>
          </p:spPr>
        </p:sp>
        <p:sp>
          <p:nvSpPr>
            <p:cNvPr name="Freeform 8" id="8"/>
            <p:cNvSpPr/>
            <p:nvPr/>
          </p:nvSpPr>
          <p:spPr>
            <a:xfrm flipH="false" flipV="false" rot="7220732">
              <a:off x="3394090" y="5809469"/>
              <a:ext cx="14076516" cy="12246569"/>
            </a:xfrm>
            <a:custGeom>
              <a:avLst/>
              <a:gdLst/>
              <a:ahLst/>
              <a:cxnLst/>
              <a:rect r="r" b="b" t="t" l="l"/>
              <a:pathLst>
                <a:path h="12246569" w="14076516">
                  <a:moveTo>
                    <a:pt x="0" y="0"/>
                  </a:moveTo>
                  <a:lnTo>
                    <a:pt x="14076517" y="0"/>
                  </a:lnTo>
                  <a:lnTo>
                    <a:pt x="14076517" y="12246569"/>
                  </a:lnTo>
                  <a:lnTo>
                    <a:pt x="0" y="12246569"/>
                  </a:lnTo>
                  <a:lnTo>
                    <a:pt x="0" y="0"/>
                  </a:lnTo>
                  <a:close/>
                </a:path>
              </a:pathLst>
            </a:custGeom>
            <a:blipFill>
              <a:blip r:embed="rId6"/>
              <a:stretch>
                <a:fillRect l="0" t="0" r="0" b="0"/>
              </a:stretch>
            </a:blipFill>
          </p:spPr>
        </p:sp>
        <p:sp>
          <p:nvSpPr>
            <p:cNvPr name="Freeform 9" id="9"/>
            <p:cNvSpPr/>
            <p:nvPr/>
          </p:nvSpPr>
          <p:spPr>
            <a:xfrm flipH="false" flipV="false" rot="8355905">
              <a:off x="831283" y="4124651"/>
              <a:ext cx="15759359" cy="8398425"/>
            </a:xfrm>
            <a:custGeom>
              <a:avLst/>
              <a:gdLst/>
              <a:ahLst/>
              <a:cxnLst/>
              <a:rect r="r" b="b" t="t" l="l"/>
              <a:pathLst>
                <a:path h="8398425" w="15759359">
                  <a:moveTo>
                    <a:pt x="0" y="0"/>
                  </a:moveTo>
                  <a:lnTo>
                    <a:pt x="15759359" y="0"/>
                  </a:lnTo>
                  <a:lnTo>
                    <a:pt x="15759359" y="8398425"/>
                  </a:lnTo>
                  <a:lnTo>
                    <a:pt x="0" y="8398425"/>
                  </a:lnTo>
                  <a:lnTo>
                    <a:pt x="0" y="0"/>
                  </a:lnTo>
                  <a:close/>
                </a:path>
              </a:pathLst>
            </a:custGeom>
            <a:blipFill>
              <a:blip r:embed="rId4"/>
              <a:stretch>
                <a:fillRect l="0" t="0" r="0" b="0"/>
              </a:stretch>
            </a:blipFill>
          </p:spPr>
        </p:sp>
      </p:grpSp>
      <p:grpSp>
        <p:nvGrpSpPr>
          <p:cNvPr name="Group 10" id="10"/>
          <p:cNvGrpSpPr/>
          <p:nvPr/>
        </p:nvGrpSpPr>
        <p:grpSpPr>
          <a:xfrm rot="0">
            <a:off x="7224572" y="2887981"/>
            <a:ext cx="3838857" cy="335751"/>
            <a:chOff x="0" y="0"/>
            <a:chExt cx="5118476" cy="447668"/>
          </a:xfrm>
        </p:grpSpPr>
        <p:sp>
          <p:nvSpPr>
            <p:cNvPr name="Freeform 11" id="11"/>
            <p:cNvSpPr/>
            <p:nvPr/>
          </p:nvSpPr>
          <p:spPr>
            <a:xfrm flipH="false" flipV="false" rot="0">
              <a:off x="0" y="0"/>
              <a:ext cx="5118481" cy="447802"/>
            </a:xfrm>
            <a:custGeom>
              <a:avLst/>
              <a:gdLst/>
              <a:ahLst/>
              <a:cxnLst/>
              <a:rect r="r" b="b" t="t" l="l"/>
              <a:pathLst>
                <a:path h="447802" w="5118481">
                  <a:moveTo>
                    <a:pt x="0" y="74676"/>
                  </a:moveTo>
                  <a:cubicBezTo>
                    <a:pt x="0" y="33401"/>
                    <a:pt x="33401" y="0"/>
                    <a:pt x="74676" y="0"/>
                  </a:cubicBezTo>
                  <a:lnTo>
                    <a:pt x="5043805" y="0"/>
                  </a:lnTo>
                  <a:cubicBezTo>
                    <a:pt x="5084953" y="0"/>
                    <a:pt x="5118481" y="33401"/>
                    <a:pt x="5118481" y="74676"/>
                  </a:cubicBezTo>
                  <a:lnTo>
                    <a:pt x="5118481" y="373126"/>
                  </a:lnTo>
                  <a:cubicBezTo>
                    <a:pt x="5118481" y="414274"/>
                    <a:pt x="5085080" y="447802"/>
                    <a:pt x="5043805" y="447802"/>
                  </a:cubicBezTo>
                  <a:lnTo>
                    <a:pt x="74676" y="447802"/>
                  </a:lnTo>
                  <a:cubicBezTo>
                    <a:pt x="33401" y="447675"/>
                    <a:pt x="0" y="414274"/>
                    <a:pt x="0" y="372999"/>
                  </a:cubicBezTo>
                  <a:close/>
                </a:path>
              </a:pathLst>
            </a:custGeom>
            <a:gradFill rotWithShape="true">
              <a:gsLst>
                <a:gs pos="0">
                  <a:srgbClr val="C5D3ED">
                    <a:alpha val="100000"/>
                  </a:srgbClr>
                </a:gs>
                <a:gs pos="100000">
                  <a:srgbClr val="C5D3ED">
                    <a:alpha val="41000"/>
                  </a:srgbClr>
                </a:gs>
              </a:gsLst>
              <a:lin ang="5400000"/>
            </a:gradFill>
          </p:spPr>
        </p:sp>
      </p:grpSp>
      <p:sp>
        <p:nvSpPr>
          <p:cNvPr name="TextBox 12" id="12"/>
          <p:cNvSpPr txBox="true"/>
          <p:nvPr/>
        </p:nvSpPr>
        <p:spPr>
          <a:xfrm rot="0">
            <a:off x="6034735" y="1802131"/>
            <a:ext cx="6218531" cy="1085850"/>
          </a:xfrm>
          <a:prstGeom prst="rect">
            <a:avLst/>
          </a:prstGeom>
        </p:spPr>
        <p:txBody>
          <a:bodyPr anchor="t" rtlCol="false" tIns="0" lIns="0" bIns="0" rIns="0">
            <a:spAutoFit/>
          </a:bodyPr>
          <a:lstStyle/>
          <a:p>
            <a:pPr algn="ctr">
              <a:lnSpc>
                <a:spcPts val="8400"/>
              </a:lnSpc>
            </a:pPr>
            <a:r>
              <a:rPr lang="en-US" sz="7000">
                <a:solidFill>
                  <a:srgbClr val="4472C4"/>
                </a:solidFill>
                <a:latin typeface="字由点字典黑 Bold"/>
              </a:rPr>
              <a:t>CONTENTS</a:t>
            </a:r>
          </a:p>
        </p:txBody>
      </p:sp>
      <p:sp>
        <p:nvSpPr>
          <p:cNvPr name="TextBox 13" id="13"/>
          <p:cNvSpPr txBox="true"/>
          <p:nvPr/>
        </p:nvSpPr>
        <p:spPr>
          <a:xfrm rot="0">
            <a:off x="4341573" y="4286129"/>
            <a:ext cx="4290566" cy="638175"/>
          </a:xfrm>
          <a:prstGeom prst="rect">
            <a:avLst/>
          </a:prstGeom>
        </p:spPr>
        <p:txBody>
          <a:bodyPr anchor="t" rtlCol="false" tIns="0" lIns="0" bIns="0" rIns="0">
            <a:spAutoFit/>
          </a:bodyPr>
          <a:lstStyle/>
          <a:p>
            <a:pPr algn="l">
              <a:lnSpc>
                <a:spcPts val="5040"/>
              </a:lnSpc>
            </a:pPr>
            <a:r>
              <a:rPr lang="en-US" sz="4200">
                <a:solidFill>
                  <a:srgbClr val="4472C4"/>
                </a:solidFill>
                <a:latin typeface="字由点字典黑"/>
              </a:rPr>
              <a:t>Abstract</a:t>
            </a:r>
          </a:p>
        </p:txBody>
      </p:sp>
      <p:sp>
        <p:nvSpPr>
          <p:cNvPr name="TextBox 14" id="14"/>
          <p:cNvSpPr txBox="true"/>
          <p:nvPr/>
        </p:nvSpPr>
        <p:spPr>
          <a:xfrm rot="0">
            <a:off x="2896840" y="4047988"/>
            <a:ext cx="1313768" cy="1104900"/>
          </a:xfrm>
          <a:prstGeom prst="rect">
            <a:avLst/>
          </a:prstGeom>
        </p:spPr>
        <p:txBody>
          <a:bodyPr anchor="t" rtlCol="false" tIns="0" lIns="0" bIns="0" rIns="0">
            <a:spAutoFit/>
          </a:bodyPr>
          <a:lstStyle/>
          <a:p>
            <a:pPr algn="ctr">
              <a:lnSpc>
                <a:spcPts val="8640"/>
              </a:lnSpc>
            </a:pPr>
            <a:r>
              <a:rPr lang="en-US" sz="7200">
                <a:solidFill>
                  <a:srgbClr val="4472C4"/>
                </a:solidFill>
                <a:latin typeface="字由点字典黑"/>
              </a:rPr>
              <a:t>01</a:t>
            </a:r>
          </a:p>
        </p:txBody>
      </p:sp>
      <p:sp>
        <p:nvSpPr>
          <p:cNvPr name="TextBox 15" id="15"/>
          <p:cNvSpPr txBox="true"/>
          <p:nvPr/>
        </p:nvSpPr>
        <p:spPr>
          <a:xfrm rot="0">
            <a:off x="4341573" y="5672120"/>
            <a:ext cx="4290565" cy="638175"/>
          </a:xfrm>
          <a:prstGeom prst="rect">
            <a:avLst/>
          </a:prstGeom>
        </p:spPr>
        <p:txBody>
          <a:bodyPr anchor="t" rtlCol="false" tIns="0" lIns="0" bIns="0" rIns="0">
            <a:spAutoFit/>
          </a:bodyPr>
          <a:lstStyle/>
          <a:p>
            <a:pPr algn="l">
              <a:lnSpc>
                <a:spcPts val="5040"/>
              </a:lnSpc>
            </a:pPr>
            <a:r>
              <a:rPr lang="en-US" sz="4200">
                <a:solidFill>
                  <a:srgbClr val="4472C4"/>
                </a:solidFill>
                <a:latin typeface="字由点字典黑"/>
              </a:rPr>
              <a:t>Services</a:t>
            </a:r>
          </a:p>
        </p:txBody>
      </p:sp>
      <p:sp>
        <p:nvSpPr>
          <p:cNvPr name="TextBox 16" id="16"/>
          <p:cNvSpPr txBox="true"/>
          <p:nvPr/>
        </p:nvSpPr>
        <p:spPr>
          <a:xfrm rot="0">
            <a:off x="2896840" y="5472095"/>
            <a:ext cx="1313770" cy="1019175"/>
          </a:xfrm>
          <a:prstGeom prst="rect">
            <a:avLst/>
          </a:prstGeom>
        </p:spPr>
        <p:txBody>
          <a:bodyPr anchor="t" rtlCol="false" tIns="0" lIns="0" bIns="0" rIns="0">
            <a:spAutoFit/>
          </a:bodyPr>
          <a:lstStyle/>
          <a:p>
            <a:pPr algn="ctr">
              <a:lnSpc>
                <a:spcPts val="7920"/>
              </a:lnSpc>
            </a:pPr>
            <a:r>
              <a:rPr lang="en-US" sz="6600">
                <a:solidFill>
                  <a:srgbClr val="4472C4"/>
                </a:solidFill>
                <a:latin typeface="字由点字典黑"/>
              </a:rPr>
              <a:t>02</a:t>
            </a:r>
          </a:p>
        </p:txBody>
      </p:sp>
      <p:sp>
        <p:nvSpPr>
          <p:cNvPr name="TextBox 17" id="17"/>
          <p:cNvSpPr txBox="true"/>
          <p:nvPr/>
        </p:nvSpPr>
        <p:spPr>
          <a:xfrm rot="0">
            <a:off x="4341573" y="7062770"/>
            <a:ext cx="4290565" cy="638175"/>
          </a:xfrm>
          <a:prstGeom prst="rect">
            <a:avLst/>
          </a:prstGeom>
        </p:spPr>
        <p:txBody>
          <a:bodyPr anchor="t" rtlCol="false" tIns="0" lIns="0" bIns="0" rIns="0">
            <a:spAutoFit/>
          </a:bodyPr>
          <a:lstStyle/>
          <a:p>
            <a:pPr algn="l">
              <a:lnSpc>
                <a:spcPts val="5040"/>
              </a:lnSpc>
            </a:pPr>
            <a:r>
              <a:rPr lang="en-US" sz="4200">
                <a:solidFill>
                  <a:srgbClr val="4472C4"/>
                </a:solidFill>
                <a:latin typeface="字由点字典黑"/>
              </a:rPr>
              <a:t>Tasks</a:t>
            </a:r>
          </a:p>
        </p:txBody>
      </p:sp>
      <p:sp>
        <p:nvSpPr>
          <p:cNvPr name="TextBox 18" id="18"/>
          <p:cNvSpPr txBox="true"/>
          <p:nvPr/>
        </p:nvSpPr>
        <p:spPr>
          <a:xfrm rot="0">
            <a:off x="9444004" y="4038463"/>
            <a:ext cx="1313770" cy="1019175"/>
          </a:xfrm>
          <a:prstGeom prst="rect">
            <a:avLst/>
          </a:prstGeom>
        </p:spPr>
        <p:txBody>
          <a:bodyPr anchor="t" rtlCol="false" tIns="0" lIns="0" bIns="0" rIns="0">
            <a:spAutoFit/>
          </a:bodyPr>
          <a:lstStyle/>
          <a:p>
            <a:pPr algn="ctr">
              <a:lnSpc>
                <a:spcPts val="7920"/>
              </a:lnSpc>
            </a:pPr>
            <a:r>
              <a:rPr lang="en-US" sz="6600">
                <a:solidFill>
                  <a:srgbClr val="4472C4"/>
                </a:solidFill>
                <a:latin typeface="字由点字典黑"/>
              </a:rPr>
              <a:t>04</a:t>
            </a:r>
          </a:p>
        </p:txBody>
      </p:sp>
      <p:sp>
        <p:nvSpPr>
          <p:cNvPr name="TextBox 19" id="19"/>
          <p:cNvSpPr txBox="true"/>
          <p:nvPr/>
        </p:nvSpPr>
        <p:spPr>
          <a:xfrm rot="0">
            <a:off x="11063428" y="4291012"/>
            <a:ext cx="4290565" cy="638175"/>
          </a:xfrm>
          <a:prstGeom prst="rect">
            <a:avLst/>
          </a:prstGeom>
        </p:spPr>
        <p:txBody>
          <a:bodyPr anchor="t" rtlCol="false" tIns="0" lIns="0" bIns="0" rIns="0">
            <a:spAutoFit/>
          </a:bodyPr>
          <a:lstStyle/>
          <a:p>
            <a:pPr algn="l">
              <a:lnSpc>
                <a:spcPts val="5040"/>
              </a:lnSpc>
            </a:pPr>
            <a:r>
              <a:rPr lang="en-US" sz="4200">
                <a:solidFill>
                  <a:srgbClr val="4472C4"/>
                </a:solidFill>
                <a:latin typeface="字由点字典黑"/>
              </a:rPr>
              <a:t>Accomplish</a:t>
            </a:r>
          </a:p>
        </p:txBody>
      </p:sp>
      <p:sp>
        <p:nvSpPr>
          <p:cNvPr name="TextBox 20" id="20"/>
          <p:cNvSpPr txBox="true"/>
          <p:nvPr/>
        </p:nvSpPr>
        <p:spPr>
          <a:xfrm rot="0">
            <a:off x="9444004" y="5472095"/>
            <a:ext cx="1313770" cy="1019175"/>
          </a:xfrm>
          <a:prstGeom prst="rect">
            <a:avLst/>
          </a:prstGeom>
        </p:spPr>
        <p:txBody>
          <a:bodyPr anchor="t" rtlCol="false" tIns="0" lIns="0" bIns="0" rIns="0">
            <a:spAutoFit/>
          </a:bodyPr>
          <a:lstStyle/>
          <a:p>
            <a:pPr algn="ctr">
              <a:lnSpc>
                <a:spcPts val="7920"/>
              </a:lnSpc>
            </a:pPr>
            <a:r>
              <a:rPr lang="en-US" sz="6600">
                <a:solidFill>
                  <a:srgbClr val="4472C4"/>
                </a:solidFill>
                <a:latin typeface="字由点字典黑"/>
              </a:rPr>
              <a:t>05</a:t>
            </a:r>
          </a:p>
        </p:txBody>
      </p:sp>
      <p:sp>
        <p:nvSpPr>
          <p:cNvPr name="TextBox 21" id="21"/>
          <p:cNvSpPr txBox="true"/>
          <p:nvPr/>
        </p:nvSpPr>
        <p:spPr>
          <a:xfrm rot="0">
            <a:off x="2896840" y="6815120"/>
            <a:ext cx="1313770" cy="1019175"/>
          </a:xfrm>
          <a:prstGeom prst="rect">
            <a:avLst/>
          </a:prstGeom>
        </p:spPr>
        <p:txBody>
          <a:bodyPr anchor="t" rtlCol="false" tIns="0" lIns="0" bIns="0" rIns="0">
            <a:spAutoFit/>
          </a:bodyPr>
          <a:lstStyle/>
          <a:p>
            <a:pPr algn="ctr">
              <a:lnSpc>
                <a:spcPts val="7920"/>
              </a:lnSpc>
            </a:pPr>
            <a:r>
              <a:rPr lang="en-US" sz="6600">
                <a:solidFill>
                  <a:srgbClr val="4472C4"/>
                </a:solidFill>
                <a:latin typeface="字由点字典黑"/>
              </a:rPr>
              <a:t>03</a:t>
            </a:r>
          </a:p>
        </p:txBody>
      </p:sp>
      <p:sp>
        <p:nvSpPr>
          <p:cNvPr name="TextBox 22" id="22"/>
          <p:cNvSpPr txBox="true"/>
          <p:nvPr/>
        </p:nvSpPr>
        <p:spPr>
          <a:xfrm rot="0">
            <a:off x="9444004" y="6910370"/>
            <a:ext cx="1313770" cy="1019175"/>
          </a:xfrm>
          <a:prstGeom prst="rect">
            <a:avLst/>
          </a:prstGeom>
        </p:spPr>
        <p:txBody>
          <a:bodyPr anchor="t" rtlCol="false" tIns="0" lIns="0" bIns="0" rIns="0">
            <a:spAutoFit/>
          </a:bodyPr>
          <a:lstStyle/>
          <a:p>
            <a:pPr algn="ctr">
              <a:lnSpc>
                <a:spcPts val="7920"/>
              </a:lnSpc>
            </a:pPr>
            <a:r>
              <a:rPr lang="en-US" sz="6600">
                <a:solidFill>
                  <a:srgbClr val="4472C4"/>
                </a:solidFill>
                <a:latin typeface="字由点字典黑"/>
              </a:rPr>
              <a:t>06</a:t>
            </a:r>
          </a:p>
        </p:txBody>
      </p:sp>
      <p:sp>
        <p:nvSpPr>
          <p:cNvPr name="TextBox 23" id="23"/>
          <p:cNvSpPr txBox="true"/>
          <p:nvPr/>
        </p:nvSpPr>
        <p:spPr>
          <a:xfrm rot="0">
            <a:off x="11063428" y="5672120"/>
            <a:ext cx="4290565" cy="638175"/>
          </a:xfrm>
          <a:prstGeom prst="rect">
            <a:avLst/>
          </a:prstGeom>
        </p:spPr>
        <p:txBody>
          <a:bodyPr anchor="t" rtlCol="false" tIns="0" lIns="0" bIns="0" rIns="0">
            <a:spAutoFit/>
          </a:bodyPr>
          <a:lstStyle/>
          <a:p>
            <a:pPr algn="l">
              <a:lnSpc>
                <a:spcPts val="5040"/>
              </a:lnSpc>
            </a:pPr>
            <a:r>
              <a:rPr lang="en-US" sz="4200">
                <a:solidFill>
                  <a:srgbClr val="4472C4"/>
                </a:solidFill>
                <a:latin typeface="字由点字典黑"/>
              </a:rPr>
              <a:t>Incomplete</a:t>
            </a:r>
          </a:p>
        </p:txBody>
      </p:sp>
      <p:sp>
        <p:nvSpPr>
          <p:cNvPr name="TextBox 24" id="24"/>
          <p:cNvSpPr txBox="true"/>
          <p:nvPr/>
        </p:nvSpPr>
        <p:spPr>
          <a:xfrm rot="0">
            <a:off x="11063428" y="7015145"/>
            <a:ext cx="4290565" cy="638175"/>
          </a:xfrm>
          <a:prstGeom prst="rect">
            <a:avLst/>
          </a:prstGeom>
        </p:spPr>
        <p:txBody>
          <a:bodyPr anchor="t" rtlCol="false" tIns="0" lIns="0" bIns="0" rIns="0">
            <a:spAutoFit/>
          </a:bodyPr>
          <a:lstStyle/>
          <a:p>
            <a:pPr algn="l">
              <a:lnSpc>
                <a:spcPts val="5040"/>
              </a:lnSpc>
            </a:pPr>
            <a:r>
              <a:rPr lang="en-US" sz="4200">
                <a:solidFill>
                  <a:srgbClr val="4472C4"/>
                </a:solidFill>
                <a:latin typeface="字由点字典黑"/>
              </a:rPr>
              <a:t>Walkthrough</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1234" y="-6812306"/>
            <a:ext cx="12721597" cy="13928086"/>
            <a:chOff x="0" y="0"/>
            <a:chExt cx="16962130" cy="18570781"/>
          </a:xfrm>
        </p:grpSpPr>
        <p:sp>
          <p:nvSpPr>
            <p:cNvPr name="Freeform 3" id="3"/>
            <p:cNvSpPr/>
            <p:nvPr/>
          </p:nvSpPr>
          <p:spPr>
            <a:xfrm flipH="false" flipV="false" rot="-7011514">
              <a:off x="3512940" y="3420149"/>
              <a:ext cx="8698766" cy="10936112"/>
            </a:xfrm>
            <a:custGeom>
              <a:avLst/>
              <a:gdLst/>
              <a:ahLst/>
              <a:cxnLst/>
              <a:rect r="r" b="b" t="t" l="l"/>
              <a:pathLst>
                <a:path h="10936112" w="8698766">
                  <a:moveTo>
                    <a:pt x="0" y="0"/>
                  </a:moveTo>
                  <a:lnTo>
                    <a:pt x="8698766" y="0"/>
                  </a:lnTo>
                  <a:lnTo>
                    <a:pt x="8698766" y="10936112"/>
                  </a:lnTo>
                  <a:lnTo>
                    <a:pt x="0" y="10936112"/>
                  </a:lnTo>
                  <a:lnTo>
                    <a:pt x="0" y="0"/>
                  </a:lnTo>
                  <a:close/>
                </a:path>
              </a:pathLst>
            </a:custGeom>
            <a:blipFill>
              <a:blip r:embed="rId2"/>
              <a:stretch>
                <a:fillRect l="0" t="0" r="0" b="0"/>
              </a:stretch>
            </a:blipFill>
          </p:spPr>
        </p:sp>
        <p:sp>
          <p:nvSpPr>
            <p:cNvPr name="Freeform 4" id="4"/>
            <p:cNvSpPr/>
            <p:nvPr/>
          </p:nvSpPr>
          <p:spPr>
            <a:xfrm flipH="false" flipV="false" rot="7220732">
              <a:off x="2987205" y="5113026"/>
              <a:ext cx="12389015" cy="10778443"/>
            </a:xfrm>
            <a:custGeom>
              <a:avLst/>
              <a:gdLst/>
              <a:ahLst/>
              <a:cxnLst/>
              <a:rect r="r" b="b" t="t" l="l"/>
              <a:pathLst>
                <a:path h="10778443" w="12389015">
                  <a:moveTo>
                    <a:pt x="0" y="0"/>
                  </a:moveTo>
                  <a:lnTo>
                    <a:pt x="12389015" y="0"/>
                  </a:lnTo>
                  <a:lnTo>
                    <a:pt x="12389015" y="10778444"/>
                  </a:lnTo>
                  <a:lnTo>
                    <a:pt x="0" y="10778444"/>
                  </a:lnTo>
                  <a:lnTo>
                    <a:pt x="0" y="0"/>
                  </a:lnTo>
                  <a:close/>
                </a:path>
              </a:pathLst>
            </a:custGeom>
            <a:blipFill>
              <a:blip r:embed="rId3"/>
              <a:stretch>
                <a:fillRect l="0" t="0" r="0" b="0"/>
              </a:stretch>
            </a:blipFill>
          </p:spPr>
        </p:sp>
        <p:sp>
          <p:nvSpPr>
            <p:cNvPr name="Freeform 5" id="5"/>
            <p:cNvSpPr/>
            <p:nvPr/>
          </p:nvSpPr>
          <p:spPr>
            <a:xfrm flipH="false" flipV="false" rot="8355905">
              <a:off x="731629" y="3630185"/>
              <a:ext cx="13870118" cy="7391617"/>
            </a:xfrm>
            <a:custGeom>
              <a:avLst/>
              <a:gdLst/>
              <a:ahLst/>
              <a:cxnLst/>
              <a:rect r="r" b="b" t="t" l="l"/>
              <a:pathLst>
                <a:path h="7391617" w="13870118">
                  <a:moveTo>
                    <a:pt x="0" y="0"/>
                  </a:moveTo>
                  <a:lnTo>
                    <a:pt x="13870117" y="0"/>
                  </a:lnTo>
                  <a:lnTo>
                    <a:pt x="13870117" y="7391617"/>
                  </a:lnTo>
                  <a:lnTo>
                    <a:pt x="0" y="7391617"/>
                  </a:lnTo>
                  <a:lnTo>
                    <a:pt x="0" y="0"/>
                  </a:lnTo>
                  <a:close/>
                </a:path>
              </a:pathLst>
            </a:custGeom>
            <a:blipFill>
              <a:blip r:embed="rId4"/>
              <a:stretch>
                <a:fillRect l="0" t="0" r="0" b="0"/>
              </a:stretch>
            </a:blipFill>
          </p:spPr>
        </p:sp>
      </p:grpSp>
      <p:grpSp>
        <p:nvGrpSpPr>
          <p:cNvPr name="Group 6" id="6"/>
          <p:cNvGrpSpPr/>
          <p:nvPr/>
        </p:nvGrpSpPr>
        <p:grpSpPr>
          <a:xfrm rot="0">
            <a:off x="9913885" y="3971251"/>
            <a:ext cx="12740111" cy="11271347"/>
            <a:chOff x="0" y="0"/>
            <a:chExt cx="16986814" cy="15028463"/>
          </a:xfrm>
        </p:grpSpPr>
        <p:sp>
          <p:nvSpPr>
            <p:cNvPr name="Freeform 7" id="7"/>
            <p:cNvSpPr/>
            <p:nvPr/>
          </p:nvSpPr>
          <p:spPr>
            <a:xfrm flipH="false" flipV="false" rot="655532">
              <a:off x="2884172" y="3275874"/>
              <a:ext cx="9446961" cy="8494392"/>
            </a:xfrm>
            <a:custGeom>
              <a:avLst/>
              <a:gdLst/>
              <a:ahLst/>
              <a:cxnLst/>
              <a:rect r="r" b="b" t="t" l="l"/>
              <a:pathLst>
                <a:path h="8494392" w="9446961">
                  <a:moveTo>
                    <a:pt x="0" y="0"/>
                  </a:moveTo>
                  <a:lnTo>
                    <a:pt x="9446961" y="0"/>
                  </a:lnTo>
                  <a:lnTo>
                    <a:pt x="9446961" y="8494393"/>
                  </a:lnTo>
                  <a:lnTo>
                    <a:pt x="0" y="8494393"/>
                  </a:lnTo>
                  <a:lnTo>
                    <a:pt x="0" y="0"/>
                  </a:lnTo>
                  <a:close/>
                </a:path>
              </a:pathLst>
            </a:custGeom>
            <a:blipFill>
              <a:blip r:embed="rId5"/>
              <a:stretch>
                <a:fillRect l="0" t="0" r="0" b="0"/>
              </a:stretch>
            </a:blipFill>
          </p:spPr>
        </p:sp>
        <p:sp>
          <p:nvSpPr>
            <p:cNvPr name="Freeform 8" id="8"/>
            <p:cNvSpPr/>
            <p:nvPr/>
          </p:nvSpPr>
          <p:spPr>
            <a:xfrm flipH="false" flipV="false" rot="2700000">
              <a:off x="6796126" y="1829673"/>
              <a:ext cx="8557116" cy="8164915"/>
            </a:xfrm>
            <a:custGeom>
              <a:avLst/>
              <a:gdLst/>
              <a:ahLst/>
              <a:cxnLst/>
              <a:rect r="r" b="b" t="t" l="l"/>
              <a:pathLst>
                <a:path h="8164915" w="8557116">
                  <a:moveTo>
                    <a:pt x="0" y="0"/>
                  </a:moveTo>
                  <a:lnTo>
                    <a:pt x="8557116" y="0"/>
                  </a:lnTo>
                  <a:lnTo>
                    <a:pt x="8557116" y="8164915"/>
                  </a:lnTo>
                  <a:lnTo>
                    <a:pt x="0" y="8164915"/>
                  </a:lnTo>
                  <a:lnTo>
                    <a:pt x="0" y="0"/>
                  </a:lnTo>
                  <a:close/>
                </a:path>
              </a:pathLst>
            </a:custGeom>
            <a:blipFill>
              <a:blip r:embed="rId6"/>
              <a:stretch>
                <a:fillRect l="0" t="0" r="0" b="0"/>
              </a:stretch>
            </a:blipFill>
          </p:spPr>
        </p:sp>
        <p:sp>
          <p:nvSpPr>
            <p:cNvPr name="Freeform 9" id="9"/>
            <p:cNvSpPr/>
            <p:nvPr/>
          </p:nvSpPr>
          <p:spPr>
            <a:xfrm flipH="false" flipV="false" rot="-1538561">
              <a:off x="887907" y="5311011"/>
              <a:ext cx="13439491" cy="7162128"/>
            </a:xfrm>
            <a:custGeom>
              <a:avLst/>
              <a:gdLst/>
              <a:ahLst/>
              <a:cxnLst/>
              <a:rect r="r" b="b" t="t" l="l"/>
              <a:pathLst>
                <a:path h="7162128" w="13439491">
                  <a:moveTo>
                    <a:pt x="0" y="0"/>
                  </a:moveTo>
                  <a:lnTo>
                    <a:pt x="13439491" y="0"/>
                  </a:lnTo>
                  <a:lnTo>
                    <a:pt x="13439491" y="7162128"/>
                  </a:lnTo>
                  <a:lnTo>
                    <a:pt x="0" y="7162128"/>
                  </a:lnTo>
                  <a:lnTo>
                    <a:pt x="0" y="0"/>
                  </a:lnTo>
                  <a:close/>
                </a:path>
              </a:pathLst>
            </a:custGeom>
            <a:blipFill>
              <a:blip r:embed="rId4"/>
              <a:stretch>
                <a:fillRect l="0" t="0" r="0" b="0"/>
              </a:stretch>
            </a:blipFill>
          </p:spPr>
        </p:sp>
      </p:grpSp>
      <p:sp>
        <p:nvSpPr>
          <p:cNvPr name="TextBox 10" id="10"/>
          <p:cNvSpPr txBox="true"/>
          <p:nvPr/>
        </p:nvSpPr>
        <p:spPr>
          <a:xfrm rot="0">
            <a:off x="7380039" y="1019175"/>
            <a:ext cx="3527924" cy="609600"/>
          </a:xfrm>
          <a:prstGeom prst="rect">
            <a:avLst/>
          </a:prstGeom>
        </p:spPr>
        <p:txBody>
          <a:bodyPr anchor="t" rtlCol="false" tIns="0" lIns="0" bIns="0" rIns="0">
            <a:spAutoFit/>
          </a:bodyPr>
          <a:lstStyle/>
          <a:p>
            <a:pPr algn="ctr">
              <a:lnSpc>
                <a:spcPts val="4799"/>
              </a:lnSpc>
            </a:pPr>
            <a:r>
              <a:rPr lang="en-US" sz="3999">
                <a:solidFill>
                  <a:srgbClr val="4472C4"/>
                </a:solidFill>
                <a:latin typeface="字由点字典黑 Bold"/>
              </a:rPr>
              <a:t>Abstract</a:t>
            </a:r>
          </a:p>
        </p:txBody>
      </p:sp>
      <p:grpSp>
        <p:nvGrpSpPr>
          <p:cNvPr name="Group 11" id="11"/>
          <p:cNvGrpSpPr/>
          <p:nvPr/>
        </p:nvGrpSpPr>
        <p:grpSpPr>
          <a:xfrm rot="0">
            <a:off x="7244575" y="1628725"/>
            <a:ext cx="3798851" cy="233924"/>
            <a:chOff x="0" y="0"/>
            <a:chExt cx="1000520" cy="61610"/>
          </a:xfrm>
        </p:grpSpPr>
        <p:sp>
          <p:nvSpPr>
            <p:cNvPr name="Freeform 12" id="12"/>
            <p:cNvSpPr/>
            <p:nvPr/>
          </p:nvSpPr>
          <p:spPr>
            <a:xfrm flipH="false" flipV="false" rot="0">
              <a:off x="0" y="0"/>
              <a:ext cx="1000520" cy="61610"/>
            </a:xfrm>
            <a:custGeom>
              <a:avLst/>
              <a:gdLst/>
              <a:ahLst/>
              <a:cxnLst/>
              <a:rect r="r" b="b" t="t" l="l"/>
              <a:pathLst>
                <a:path h="61610" w="1000520">
                  <a:moveTo>
                    <a:pt x="0" y="0"/>
                  </a:moveTo>
                  <a:lnTo>
                    <a:pt x="1000520" y="0"/>
                  </a:lnTo>
                  <a:lnTo>
                    <a:pt x="1000520" y="61610"/>
                  </a:lnTo>
                  <a:lnTo>
                    <a:pt x="0" y="61610"/>
                  </a:lnTo>
                  <a:close/>
                </a:path>
              </a:pathLst>
            </a:custGeom>
            <a:gradFill rotWithShape="true">
              <a:gsLst>
                <a:gs pos="0">
                  <a:srgbClr val="C5D3ED">
                    <a:alpha val="100000"/>
                  </a:srgbClr>
                </a:gs>
                <a:gs pos="100000">
                  <a:srgbClr val="C5D3ED">
                    <a:alpha val="41000"/>
                  </a:srgbClr>
                </a:gs>
              </a:gsLst>
              <a:lin ang="5400000"/>
            </a:gradFill>
          </p:spPr>
        </p:sp>
        <p:sp>
          <p:nvSpPr>
            <p:cNvPr name="TextBox 13" id="13"/>
            <p:cNvSpPr txBox="true"/>
            <p:nvPr/>
          </p:nvSpPr>
          <p:spPr>
            <a:xfrm>
              <a:off x="0" y="-123825"/>
              <a:ext cx="1000520" cy="185435"/>
            </a:xfrm>
            <a:prstGeom prst="rect">
              <a:avLst/>
            </a:prstGeom>
          </p:spPr>
          <p:txBody>
            <a:bodyPr anchor="ctr" rtlCol="false" tIns="50800" lIns="50800" bIns="50800" rIns="50800"/>
            <a:lstStyle/>
            <a:p>
              <a:pPr algn="ctr">
                <a:lnSpc>
                  <a:spcPts val="3780"/>
                </a:lnSpc>
              </a:pPr>
            </a:p>
          </p:txBody>
        </p:sp>
      </p:grpSp>
      <p:grpSp>
        <p:nvGrpSpPr>
          <p:cNvPr name="Group 14" id="14"/>
          <p:cNvGrpSpPr/>
          <p:nvPr/>
        </p:nvGrpSpPr>
        <p:grpSpPr>
          <a:xfrm rot="0">
            <a:off x="2451362" y="2173877"/>
            <a:ext cx="13385275" cy="7084423"/>
            <a:chOff x="0" y="0"/>
            <a:chExt cx="3525340" cy="1865856"/>
          </a:xfrm>
        </p:grpSpPr>
        <p:sp>
          <p:nvSpPr>
            <p:cNvPr name="Freeform 15" id="15"/>
            <p:cNvSpPr/>
            <p:nvPr/>
          </p:nvSpPr>
          <p:spPr>
            <a:xfrm flipH="false" flipV="false" rot="0">
              <a:off x="0" y="0"/>
              <a:ext cx="3525340" cy="1865856"/>
            </a:xfrm>
            <a:custGeom>
              <a:avLst/>
              <a:gdLst/>
              <a:ahLst/>
              <a:cxnLst/>
              <a:rect r="r" b="b" t="t" l="l"/>
              <a:pathLst>
                <a:path h="1865856" w="3525340">
                  <a:moveTo>
                    <a:pt x="18509" y="0"/>
                  </a:moveTo>
                  <a:lnTo>
                    <a:pt x="3506831" y="0"/>
                  </a:lnTo>
                  <a:cubicBezTo>
                    <a:pt x="3517053" y="0"/>
                    <a:pt x="3525340" y="8287"/>
                    <a:pt x="3525340" y="18509"/>
                  </a:cubicBezTo>
                  <a:lnTo>
                    <a:pt x="3525340" y="1847348"/>
                  </a:lnTo>
                  <a:cubicBezTo>
                    <a:pt x="3525340" y="1857570"/>
                    <a:pt x="3517053" y="1865856"/>
                    <a:pt x="3506831" y="1865856"/>
                  </a:cubicBezTo>
                  <a:lnTo>
                    <a:pt x="18509" y="1865856"/>
                  </a:lnTo>
                  <a:cubicBezTo>
                    <a:pt x="8287" y="1865856"/>
                    <a:pt x="0" y="1857570"/>
                    <a:pt x="0" y="1847348"/>
                  </a:cubicBezTo>
                  <a:lnTo>
                    <a:pt x="0" y="18509"/>
                  </a:lnTo>
                  <a:cubicBezTo>
                    <a:pt x="0" y="8287"/>
                    <a:pt x="8287" y="0"/>
                    <a:pt x="18509" y="0"/>
                  </a:cubicBezTo>
                  <a:close/>
                </a:path>
              </a:pathLst>
            </a:custGeom>
            <a:gradFill rotWithShape="true">
              <a:gsLst>
                <a:gs pos="0">
                  <a:srgbClr val="C5D3ED">
                    <a:alpha val="21000"/>
                  </a:srgbClr>
                </a:gs>
                <a:gs pos="100000">
                  <a:srgbClr val="C5D3ED">
                    <a:alpha val="8610"/>
                  </a:srgbClr>
                </a:gs>
              </a:gsLst>
              <a:lin ang="5400000"/>
            </a:gradFill>
          </p:spPr>
        </p:sp>
        <p:sp>
          <p:nvSpPr>
            <p:cNvPr name="TextBox 16" id="16"/>
            <p:cNvSpPr txBox="true"/>
            <p:nvPr/>
          </p:nvSpPr>
          <p:spPr>
            <a:xfrm>
              <a:off x="0" y="-123825"/>
              <a:ext cx="3525340" cy="1989681"/>
            </a:xfrm>
            <a:prstGeom prst="rect">
              <a:avLst/>
            </a:prstGeom>
          </p:spPr>
          <p:txBody>
            <a:bodyPr anchor="ctr" rtlCol="false" tIns="50800" lIns="50800" bIns="50800" rIns="50800"/>
            <a:lstStyle/>
            <a:p>
              <a:pPr algn="ctr">
                <a:lnSpc>
                  <a:spcPts val="3780"/>
                </a:lnSpc>
              </a:pPr>
            </a:p>
          </p:txBody>
        </p:sp>
      </p:grpSp>
      <p:sp>
        <p:nvSpPr>
          <p:cNvPr name="TextBox 17" id="17"/>
          <p:cNvSpPr txBox="true"/>
          <p:nvPr/>
        </p:nvSpPr>
        <p:spPr>
          <a:xfrm rot="0">
            <a:off x="2757126" y="2443625"/>
            <a:ext cx="12644762" cy="7271386"/>
          </a:xfrm>
          <a:prstGeom prst="rect">
            <a:avLst/>
          </a:prstGeom>
        </p:spPr>
        <p:txBody>
          <a:bodyPr anchor="t" rtlCol="false" tIns="0" lIns="0" bIns="0" rIns="0">
            <a:spAutoFit/>
          </a:bodyPr>
          <a:lstStyle/>
          <a:p>
            <a:pPr algn="l">
              <a:lnSpc>
                <a:spcPts val="4859"/>
              </a:lnSpc>
            </a:pPr>
            <a:r>
              <a:rPr lang="en-US" sz="2699">
                <a:solidFill>
                  <a:srgbClr val="4472C4"/>
                </a:solidFill>
                <a:latin typeface="字由点字典黑"/>
              </a:rPr>
              <a:t>This project aims to develop a full-stack web for the profile interface of the MRP system. The system will provide a user-friendly interface, namely responsive web design, for both PC users and mobile device users. For front-end development, we will use HTML, CSS and JavaScript in order to implement multiple features. The back end uses PHP to manage web pages. The backend is responsible for responding to client requests such as updating username, phone and email, etc. And use MySQL to save the data required by customers. It also includes account logout, upper navigation bar and other features. In short, this project implements the personal data interface system by combining front-end and back-end to achieve an efficient and user-friendly website.</a:t>
            </a:r>
          </a:p>
          <a:p>
            <a:pPr algn="l">
              <a:lnSpc>
                <a:spcPts val="4859"/>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1234" y="-6812306"/>
            <a:ext cx="12721597" cy="13928086"/>
            <a:chOff x="0" y="0"/>
            <a:chExt cx="16962130" cy="18570781"/>
          </a:xfrm>
        </p:grpSpPr>
        <p:sp>
          <p:nvSpPr>
            <p:cNvPr name="Freeform 3" id="3"/>
            <p:cNvSpPr/>
            <p:nvPr/>
          </p:nvSpPr>
          <p:spPr>
            <a:xfrm flipH="false" flipV="false" rot="-7011514">
              <a:off x="3512940" y="3420149"/>
              <a:ext cx="8698766" cy="10936112"/>
            </a:xfrm>
            <a:custGeom>
              <a:avLst/>
              <a:gdLst/>
              <a:ahLst/>
              <a:cxnLst/>
              <a:rect r="r" b="b" t="t" l="l"/>
              <a:pathLst>
                <a:path h="10936112" w="8698766">
                  <a:moveTo>
                    <a:pt x="0" y="0"/>
                  </a:moveTo>
                  <a:lnTo>
                    <a:pt x="8698766" y="0"/>
                  </a:lnTo>
                  <a:lnTo>
                    <a:pt x="8698766" y="10936112"/>
                  </a:lnTo>
                  <a:lnTo>
                    <a:pt x="0" y="10936112"/>
                  </a:lnTo>
                  <a:lnTo>
                    <a:pt x="0" y="0"/>
                  </a:lnTo>
                  <a:close/>
                </a:path>
              </a:pathLst>
            </a:custGeom>
            <a:blipFill>
              <a:blip r:embed="rId2"/>
              <a:stretch>
                <a:fillRect l="0" t="0" r="0" b="0"/>
              </a:stretch>
            </a:blipFill>
          </p:spPr>
        </p:sp>
        <p:sp>
          <p:nvSpPr>
            <p:cNvPr name="Freeform 4" id="4"/>
            <p:cNvSpPr/>
            <p:nvPr/>
          </p:nvSpPr>
          <p:spPr>
            <a:xfrm flipH="false" flipV="false" rot="7220732">
              <a:off x="2987205" y="5113026"/>
              <a:ext cx="12389015" cy="10778443"/>
            </a:xfrm>
            <a:custGeom>
              <a:avLst/>
              <a:gdLst/>
              <a:ahLst/>
              <a:cxnLst/>
              <a:rect r="r" b="b" t="t" l="l"/>
              <a:pathLst>
                <a:path h="10778443" w="12389015">
                  <a:moveTo>
                    <a:pt x="0" y="0"/>
                  </a:moveTo>
                  <a:lnTo>
                    <a:pt x="12389015" y="0"/>
                  </a:lnTo>
                  <a:lnTo>
                    <a:pt x="12389015" y="10778444"/>
                  </a:lnTo>
                  <a:lnTo>
                    <a:pt x="0" y="10778444"/>
                  </a:lnTo>
                  <a:lnTo>
                    <a:pt x="0" y="0"/>
                  </a:lnTo>
                  <a:close/>
                </a:path>
              </a:pathLst>
            </a:custGeom>
            <a:blipFill>
              <a:blip r:embed="rId3"/>
              <a:stretch>
                <a:fillRect l="0" t="0" r="0" b="0"/>
              </a:stretch>
            </a:blipFill>
          </p:spPr>
        </p:sp>
        <p:sp>
          <p:nvSpPr>
            <p:cNvPr name="Freeform 5" id="5"/>
            <p:cNvSpPr/>
            <p:nvPr/>
          </p:nvSpPr>
          <p:spPr>
            <a:xfrm flipH="false" flipV="false" rot="8355905">
              <a:off x="731629" y="3630185"/>
              <a:ext cx="13870118" cy="7391617"/>
            </a:xfrm>
            <a:custGeom>
              <a:avLst/>
              <a:gdLst/>
              <a:ahLst/>
              <a:cxnLst/>
              <a:rect r="r" b="b" t="t" l="l"/>
              <a:pathLst>
                <a:path h="7391617" w="13870118">
                  <a:moveTo>
                    <a:pt x="0" y="0"/>
                  </a:moveTo>
                  <a:lnTo>
                    <a:pt x="13870117" y="0"/>
                  </a:lnTo>
                  <a:lnTo>
                    <a:pt x="13870117" y="7391617"/>
                  </a:lnTo>
                  <a:lnTo>
                    <a:pt x="0" y="7391617"/>
                  </a:lnTo>
                  <a:lnTo>
                    <a:pt x="0" y="0"/>
                  </a:lnTo>
                  <a:close/>
                </a:path>
              </a:pathLst>
            </a:custGeom>
            <a:blipFill>
              <a:blip r:embed="rId4"/>
              <a:stretch>
                <a:fillRect l="0" t="0" r="0" b="0"/>
              </a:stretch>
            </a:blipFill>
          </p:spPr>
        </p:sp>
      </p:grpSp>
      <p:grpSp>
        <p:nvGrpSpPr>
          <p:cNvPr name="Group 6" id="6"/>
          <p:cNvGrpSpPr/>
          <p:nvPr/>
        </p:nvGrpSpPr>
        <p:grpSpPr>
          <a:xfrm rot="0">
            <a:off x="9913885" y="3971251"/>
            <a:ext cx="12740111" cy="11271347"/>
            <a:chOff x="0" y="0"/>
            <a:chExt cx="16986814" cy="15028463"/>
          </a:xfrm>
        </p:grpSpPr>
        <p:sp>
          <p:nvSpPr>
            <p:cNvPr name="Freeform 7" id="7"/>
            <p:cNvSpPr/>
            <p:nvPr/>
          </p:nvSpPr>
          <p:spPr>
            <a:xfrm flipH="false" flipV="false" rot="655532">
              <a:off x="2884172" y="3275874"/>
              <a:ext cx="9446961" cy="8494392"/>
            </a:xfrm>
            <a:custGeom>
              <a:avLst/>
              <a:gdLst/>
              <a:ahLst/>
              <a:cxnLst/>
              <a:rect r="r" b="b" t="t" l="l"/>
              <a:pathLst>
                <a:path h="8494392" w="9446961">
                  <a:moveTo>
                    <a:pt x="0" y="0"/>
                  </a:moveTo>
                  <a:lnTo>
                    <a:pt x="9446961" y="0"/>
                  </a:lnTo>
                  <a:lnTo>
                    <a:pt x="9446961" y="8494393"/>
                  </a:lnTo>
                  <a:lnTo>
                    <a:pt x="0" y="8494393"/>
                  </a:lnTo>
                  <a:lnTo>
                    <a:pt x="0" y="0"/>
                  </a:lnTo>
                  <a:close/>
                </a:path>
              </a:pathLst>
            </a:custGeom>
            <a:blipFill>
              <a:blip r:embed="rId5"/>
              <a:stretch>
                <a:fillRect l="0" t="0" r="0" b="0"/>
              </a:stretch>
            </a:blipFill>
          </p:spPr>
        </p:sp>
        <p:sp>
          <p:nvSpPr>
            <p:cNvPr name="Freeform 8" id="8"/>
            <p:cNvSpPr/>
            <p:nvPr/>
          </p:nvSpPr>
          <p:spPr>
            <a:xfrm flipH="false" flipV="false" rot="2700000">
              <a:off x="6796126" y="1829673"/>
              <a:ext cx="8557116" cy="8164915"/>
            </a:xfrm>
            <a:custGeom>
              <a:avLst/>
              <a:gdLst/>
              <a:ahLst/>
              <a:cxnLst/>
              <a:rect r="r" b="b" t="t" l="l"/>
              <a:pathLst>
                <a:path h="8164915" w="8557116">
                  <a:moveTo>
                    <a:pt x="0" y="0"/>
                  </a:moveTo>
                  <a:lnTo>
                    <a:pt x="8557116" y="0"/>
                  </a:lnTo>
                  <a:lnTo>
                    <a:pt x="8557116" y="8164915"/>
                  </a:lnTo>
                  <a:lnTo>
                    <a:pt x="0" y="8164915"/>
                  </a:lnTo>
                  <a:lnTo>
                    <a:pt x="0" y="0"/>
                  </a:lnTo>
                  <a:close/>
                </a:path>
              </a:pathLst>
            </a:custGeom>
            <a:blipFill>
              <a:blip r:embed="rId6"/>
              <a:stretch>
                <a:fillRect l="0" t="0" r="0" b="0"/>
              </a:stretch>
            </a:blipFill>
          </p:spPr>
        </p:sp>
        <p:sp>
          <p:nvSpPr>
            <p:cNvPr name="Freeform 9" id="9"/>
            <p:cNvSpPr/>
            <p:nvPr/>
          </p:nvSpPr>
          <p:spPr>
            <a:xfrm flipH="false" flipV="false" rot="-1538561">
              <a:off x="887907" y="5311011"/>
              <a:ext cx="13439491" cy="7162128"/>
            </a:xfrm>
            <a:custGeom>
              <a:avLst/>
              <a:gdLst/>
              <a:ahLst/>
              <a:cxnLst/>
              <a:rect r="r" b="b" t="t" l="l"/>
              <a:pathLst>
                <a:path h="7162128" w="13439491">
                  <a:moveTo>
                    <a:pt x="0" y="0"/>
                  </a:moveTo>
                  <a:lnTo>
                    <a:pt x="13439491" y="0"/>
                  </a:lnTo>
                  <a:lnTo>
                    <a:pt x="13439491" y="7162128"/>
                  </a:lnTo>
                  <a:lnTo>
                    <a:pt x="0" y="7162128"/>
                  </a:lnTo>
                  <a:lnTo>
                    <a:pt x="0" y="0"/>
                  </a:lnTo>
                  <a:close/>
                </a:path>
              </a:pathLst>
            </a:custGeom>
            <a:blipFill>
              <a:blip r:embed="rId4"/>
              <a:stretch>
                <a:fillRect l="0" t="0" r="0" b="0"/>
              </a:stretch>
            </a:blipFill>
          </p:spPr>
        </p:sp>
      </p:grpSp>
      <p:grpSp>
        <p:nvGrpSpPr>
          <p:cNvPr name="Group 10" id="10"/>
          <p:cNvGrpSpPr/>
          <p:nvPr/>
        </p:nvGrpSpPr>
        <p:grpSpPr>
          <a:xfrm rot="0">
            <a:off x="1271562" y="3528060"/>
            <a:ext cx="3612923" cy="3990320"/>
            <a:chOff x="0" y="0"/>
            <a:chExt cx="951552" cy="1050949"/>
          </a:xfrm>
        </p:grpSpPr>
        <p:sp>
          <p:nvSpPr>
            <p:cNvPr name="Freeform 11" id="11"/>
            <p:cNvSpPr/>
            <p:nvPr/>
          </p:nvSpPr>
          <p:spPr>
            <a:xfrm flipH="false" flipV="false" rot="0">
              <a:off x="0" y="0"/>
              <a:ext cx="951552" cy="1050949"/>
            </a:xfrm>
            <a:custGeom>
              <a:avLst/>
              <a:gdLst/>
              <a:ahLst/>
              <a:cxnLst/>
              <a:rect r="r" b="b" t="t" l="l"/>
              <a:pathLst>
                <a:path h="1050949" w="951552">
                  <a:moveTo>
                    <a:pt x="68571" y="0"/>
                  </a:moveTo>
                  <a:lnTo>
                    <a:pt x="882981" y="0"/>
                  </a:lnTo>
                  <a:cubicBezTo>
                    <a:pt x="901167" y="0"/>
                    <a:pt x="918608" y="7224"/>
                    <a:pt x="931468" y="20084"/>
                  </a:cubicBezTo>
                  <a:cubicBezTo>
                    <a:pt x="944327" y="32943"/>
                    <a:pt x="951552" y="50385"/>
                    <a:pt x="951552" y="68571"/>
                  </a:cubicBezTo>
                  <a:lnTo>
                    <a:pt x="951552" y="982378"/>
                  </a:lnTo>
                  <a:cubicBezTo>
                    <a:pt x="951552" y="1000564"/>
                    <a:pt x="944327" y="1018005"/>
                    <a:pt x="931468" y="1030865"/>
                  </a:cubicBezTo>
                  <a:cubicBezTo>
                    <a:pt x="918608" y="1043724"/>
                    <a:pt x="901167" y="1050949"/>
                    <a:pt x="882981" y="1050949"/>
                  </a:cubicBezTo>
                  <a:lnTo>
                    <a:pt x="68571" y="1050949"/>
                  </a:lnTo>
                  <a:cubicBezTo>
                    <a:pt x="50385" y="1050949"/>
                    <a:pt x="32943" y="1043724"/>
                    <a:pt x="20084" y="1030865"/>
                  </a:cubicBezTo>
                  <a:cubicBezTo>
                    <a:pt x="7224" y="1018005"/>
                    <a:pt x="0" y="1000564"/>
                    <a:pt x="0" y="982378"/>
                  </a:cubicBezTo>
                  <a:lnTo>
                    <a:pt x="0" y="68571"/>
                  </a:lnTo>
                  <a:cubicBezTo>
                    <a:pt x="0" y="50385"/>
                    <a:pt x="7224" y="32943"/>
                    <a:pt x="20084" y="20084"/>
                  </a:cubicBezTo>
                  <a:cubicBezTo>
                    <a:pt x="32943" y="7224"/>
                    <a:pt x="50385" y="0"/>
                    <a:pt x="68571" y="0"/>
                  </a:cubicBezTo>
                  <a:close/>
                </a:path>
              </a:pathLst>
            </a:custGeom>
            <a:gradFill rotWithShape="true">
              <a:gsLst>
                <a:gs pos="0">
                  <a:srgbClr val="C5D3ED">
                    <a:alpha val="100000"/>
                  </a:srgbClr>
                </a:gs>
                <a:gs pos="100000">
                  <a:srgbClr val="C5D3ED">
                    <a:alpha val="41000"/>
                  </a:srgbClr>
                </a:gs>
              </a:gsLst>
              <a:lin ang="5400000"/>
            </a:gradFill>
          </p:spPr>
        </p:sp>
        <p:sp>
          <p:nvSpPr>
            <p:cNvPr name="TextBox 12" id="12"/>
            <p:cNvSpPr txBox="true"/>
            <p:nvPr/>
          </p:nvSpPr>
          <p:spPr>
            <a:xfrm>
              <a:off x="0" y="-123825"/>
              <a:ext cx="951552" cy="1174774"/>
            </a:xfrm>
            <a:prstGeom prst="rect">
              <a:avLst/>
            </a:prstGeom>
          </p:spPr>
          <p:txBody>
            <a:bodyPr anchor="ctr" rtlCol="false" tIns="50800" lIns="50800" bIns="50800" rIns="50800"/>
            <a:lstStyle/>
            <a:p>
              <a:pPr algn="ctr">
                <a:lnSpc>
                  <a:spcPts val="3780"/>
                </a:lnSpc>
              </a:pPr>
            </a:p>
          </p:txBody>
        </p:sp>
      </p:grpSp>
      <p:grpSp>
        <p:nvGrpSpPr>
          <p:cNvPr name="Group 13" id="13"/>
          <p:cNvGrpSpPr/>
          <p:nvPr/>
        </p:nvGrpSpPr>
        <p:grpSpPr>
          <a:xfrm rot="0">
            <a:off x="9519221" y="3528060"/>
            <a:ext cx="3612923" cy="3990320"/>
            <a:chOff x="0" y="0"/>
            <a:chExt cx="951552" cy="1050949"/>
          </a:xfrm>
        </p:grpSpPr>
        <p:sp>
          <p:nvSpPr>
            <p:cNvPr name="Freeform 14" id="14"/>
            <p:cNvSpPr/>
            <p:nvPr/>
          </p:nvSpPr>
          <p:spPr>
            <a:xfrm flipH="false" flipV="false" rot="0">
              <a:off x="0" y="0"/>
              <a:ext cx="951552" cy="1050949"/>
            </a:xfrm>
            <a:custGeom>
              <a:avLst/>
              <a:gdLst/>
              <a:ahLst/>
              <a:cxnLst/>
              <a:rect r="r" b="b" t="t" l="l"/>
              <a:pathLst>
                <a:path h="1050949" w="951552">
                  <a:moveTo>
                    <a:pt x="68571" y="0"/>
                  </a:moveTo>
                  <a:lnTo>
                    <a:pt x="882981" y="0"/>
                  </a:lnTo>
                  <a:cubicBezTo>
                    <a:pt x="901167" y="0"/>
                    <a:pt x="918608" y="7224"/>
                    <a:pt x="931468" y="20084"/>
                  </a:cubicBezTo>
                  <a:cubicBezTo>
                    <a:pt x="944327" y="32943"/>
                    <a:pt x="951552" y="50385"/>
                    <a:pt x="951552" y="68571"/>
                  </a:cubicBezTo>
                  <a:lnTo>
                    <a:pt x="951552" y="982378"/>
                  </a:lnTo>
                  <a:cubicBezTo>
                    <a:pt x="951552" y="1000564"/>
                    <a:pt x="944327" y="1018005"/>
                    <a:pt x="931468" y="1030865"/>
                  </a:cubicBezTo>
                  <a:cubicBezTo>
                    <a:pt x="918608" y="1043724"/>
                    <a:pt x="901167" y="1050949"/>
                    <a:pt x="882981" y="1050949"/>
                  </a:cubicBezTo>
                  <a:lnTo>
                    <a:pt x="68571" y="1050949"/>
                  </a:lnTo>
                  <a:cubicBezTo>
                    <a:pt x="50385" y="1050949"/>
                    <a:pt x="32943" y="1043724"/>
                    <a:pt x="20084" y="1030865"/>
                  </a:cubicBezTo>
                  <a:cubicBezTo>
                    <a:pt x="7224" y="1018005"/>
                    <a:pt x="0" y="1000564"/>
                    <a:pt x="0" y="982378"/>
                  </a:cubicBezTo>
                  <a:lnTo>
                    <a:pt x="0" y="68571"/>
                  </a:lnTo>
                  <a:cubicBezTo>
                    <a:pt x="0" y="50385"/>
                    <a:pt x="7224" y="32943"/>
                    <a:pt x="20084" y="20084"/>
                  </a:cubicBezTo>
                  <a:cubicBezTo>
                    <a:pt x="32943" y="7224"/>
                    <a:pt x="50385" y="0"/>
                    <a:pt x="68571" y="0"/>
                  </a:cubicBezTo>
                  <a:close/>
                </a:path>
              </a:pathLst>
            </a:custGeom>
            <a:gradFill rotWithShape="true">
              <a:gsLst>
                <a:gs pos="0">
                  <a:srgbClr val="C5D3ED">
                    <a:alpha val="100000"/>
                  </a:srgbClr>
                </a:gs>
                <a:gs pos="100000">
                  <a:srgbClr val="C5D3ED">
                    <a:alpha val="41000"/>
                  </a:srgbClr>
                </a:gs>
              </a:gsLst>
              <a:lin ang="5400000"/>
            </a:gradFill>
          </p:spPr>
        </p:sp>
        <p:sp>
          <p:nvSpPr>
            <p:cNvPr name="TextBox 15" id="15"/>
            <p:cNvSpPr txBox="true"/>
            <p:nvPr/>
          </p:nvSpPr>
          <p:spPr>
            <a:xfrm>
              <a:off x="0" y="-123825"/>
              <a:ext cx="951552" cy="1174774"/>
            </a:xfrm>
            <a:prstGeom prst="rect">
              <a:avLst/>
            </a:prstGeom>
          </p:spPr>
          <p:txBody>
            <a:bodyPr anchor="ctr" rtlCol="false" tIns="50800" lIns="50800" bIns="50800" rIns="50800"/>
            <a:lstStyle/>
            <a:p>
              <a:pPr algn="ctr">
                <a:lnSpc>
                  <a:spcPts val="3780"/>
                </a:lnSpc>
              </a:pPr>
            </a:p>
          </p:txBody>
        </p:sp>
      </p:grpSp>
      <p:sp>
        <p:nvSpPr>
          <p:cNvPr name="TextBox 16" id="16"/>
          <p:cNvSpPr txBox="true"/>
          <p:nvPr/>
        </p:nvSpPr>
        <p:spPr>
          <a:xfrm rot="0">
            <a:off x="1512113" y="4837977"/>
            <a:ext cx="3131820" cy="1809750"/>
          </a:xfrm>
          <a:prstGeom prst="rect">
            <a:avLst/>
          </a:prstGeom>
        </p:spPr>
        <p:txBody>
          <a:bodyPr anchor="t" rtlCol="false" tIns="0" lIns="0" bIns="0" rIns="0">
            <a:spAutoFit/>
          </a:bodyPr>
          <a:lstStyle/>
          <a:p>
            <a:pPr algn="l">
              <a:lnSpc>
                <a:spcPts val="3600"/>
              </a:lnSpc>
            </a:pPr>
            <a:r>
              <a:rPr lang="en-US" sz="2000">
                <a:solidFill>
                  <a:srgbClr val="4472C4"/>
                </a:solidFill>
                <a:latin typeface="字由点字典黑"/>
              </a:rPr>
              <a:t>Verifies if the user is logged in using PHP's session mechanism.</a:t>
            </a:r>
          </a:p>
          <a:p>
            <a:pPr algn="l">
              <a:lnSpc>
                <a:spcPts val="3600"/>
              </a:lnSpc>
            </a:pPr>
          </a:p>
        </p:txBody>
      </p:sp>
      <p:sp>
        <p:nvSpPr>
          <p:cNvPr name="TextBox 17" id="17"/>
          <p:cNvSpPr txBox="true"/>
          <p:nvPr/>
        </p:nvSpPr>
        <p:spPr>
          <a:xfrm rot="0">
            <a:off x="9761766" y="4769145"/>
            <a:ext cx="3131820" cy="2882263"/>
          </a:xfrm>
          <a:prstGeom prst="rect">
            <a:avLst/>
          </a:prstGeom>
        </p:spPr>
        <p:txBody>
          <a:bodyPr anchor="t" rtlCol="false" tIns="0" lIns="0" bIns="0" rIns="0">
            <a:spAutoFit/>
          </a:bodyPr>
          <a:lstStyle/>
          <a:p>
            <a:pPr algn="ctr">
              <a:lnSpc>
                <a:spcPts val="3060"/>
              </a:lnSpc>
            </a:pPr>
            <a:r>
              <a:rPr lang="en-US" sz="1700">
                <a:solidFill>
                  <a:srgbClr val="4472C4"/>
                </a:solidFill>
                <a:latin typeface="字由点字典黑"/>
              </a:rPr>
              <a:t>Displays the user's profile information on the page, including profile picture, username, gender, phone number, email, and address, based on the retrieved user information.</a:t>
            </a:r>
          </a:p>
          <a:p>
            <a:pPr algn="ctr">
              <a:lnSpc>
                <a:spcPts val="1620"/>
              </a:lnSpc>
            </a:pPr>
          </a:p>
        </p:txBody>
      </p:sp>
      <p:sp>
        <p:nvSpPr>
          <p:cNvPr name="TextBox 18" id="18"/>
          <p:cNvSpPr txBox="true"/>
          <p:nvPr/>
        </p:nvSpPr>
        <p:spPr>
          <a:xfrm rot="0">
            <a:off x="5634926" y="4837977"/>
            <a:ext cx="3131820" cy="2724150"/>
          </a:xfrm>
          <a:prstGeom prst="rect">
            <a:avLst/>
          </a:prstGeom>
        </p:spPr>
        <p:txBody>
          <a:bodyPr anchor="t" rtlCol="false" tIns="0" lIns="0" bIns="0" rIns="0">
            <a:spAutoFit/>
          </a:bodyPr>
          <a:lstStyle/>
          <a:p>
            <a:pPr algn="ctr">
              <a:lnSpc>
                <a:spcPts val="3600"/>
              </a:lnSpc>
            </a:pPr>
            <a:r>
              <a:rPr lang="en-US" sz="2000">
                <a:solidFill>
                  <a:srgbClr val="4472C4"/>
                </a:solidFill>
                <a:latin typeface="字由点字典黑"/>
              </a:rPr>
              <a:t>Connects to the database using PHP and retrieves user information based on the logged-in user's username.</a:t>
            </a:r>
          </a:p>
          <a:p>
            <a:pPr algn="ctr">
              <a:lnSpc>
                <a:spcPts val="3600"/>
              </a:lnSpc>
            </a:pPr>
          </a:p>
        </p:txBody>
      </p:sp>
      <p:sp>
        <p:nvSpPr>
          <p:cNvPr name="TextBox 19" id="19"/>
          <p:cNvSpPr txBox="true"/>
          <p:nvPr/>
        </p:nvSpPr>
        <p:spPr>
          <a:xfrm rot="0">
            <a:off x="13884620" y="4837977"/>
            <a:ext cx="3131820" cy="2724150"/>
          </a:xfrm>
          <a:prstGeom prst="rect">
            <a:avLst/>
          </a:prstGeom>
        </p:spPr>
        <p:txBody>
          <a:bodyPr anchor="t" rtlCol="false" tIns="0" lIns="0" bIns="0" rIns="0">
            <a:spAutoFit/>
          </a:bodyPr>
          <a:lstStyle/>
          <a:p>
            <a:pPr algn="ctr">
              <a:lnSpc>
                <a:spcPts val="3600"/>
              </a:lnSpc>
            </a:pPr>
            <a:r>
              <a:rPr lang="en-US" sz="2000">
                <a:solidFill>
                  <a:srgbClr val="4472C4"/>
                </a:solidFill>
                <a:latin typeface="字由点字典黑"/>
              </a:rPr>
              <a:t>Provides user information editing functionality through a form, allowing users to modify their profile information.</a:t>
            </a:r>
          </a:p>
          <a:p>
            <a:pPr algn="ctr">
              <a:lnSpc>
                <a:spcPts val="3600"/>
              </a:lnSpc>
            </a:pPr>
          </a:p>
        </p:txBody>
      </p:sp>
      <p:sp>
        <p:nvSpPr>
          <p:cNvPr name="TextBox 20" id="20"/>
          <p:cNvSpPr txBox="true"/>
          <p:nvPr/>
        </p:nvSpPr>
        <p:spPr>
          <a:xfrm rot="0">
            <a:off x="1392854" y="3875952"/>
            <a:ext cx="3370338" cy="1095375"/>
          </a:xfrm>
          <a:prstGeom prst="rect">
            <a:avLst/>
          </a:prstGeom>
        </p:spPr>
        <p:txBody>
          <a:bodyPr anchor="t" rtlCol="false" tIns="0" lIns="0" bIns="0" rIns="0">
            <a:spAutoFit/>
          </a:bodyPr>
          <a:lstStyle/>
          <a:p>
            <a:pPr algn="ctr">
              <a:lnSpc>
                <a:spcPts val="2880"/>
              </a:lnSpc>
            </a:pPr>
            <a:r>
              <a:rPr lang="en-US" sz="2400">
                <a:solidFill>
                  <a:srgbClr val="4472C4"/>
                </a:solidFill>
                <a:latin typeface="字由点字典黑 Bold"/>
              </a:rPr>
              <a:t>User Authentication Service</a:t>
            </a:r>
          </a:p>
          <a:p>
            <a:pPr algn="ctr">
              <a:lnSpc>
                <a:spcPts val="2880"/>
              </a:lnSpc>
            </a:pPr>
          </a:p>
        </p:txBody>
      </p:sp>
      <p:sp>
        <p:nvSpPr>
          <p:cNvPr name="TextBox 21" id="21"/>
          <p:cNvSpPr txBox="true"/>
          <p:nvPr/>
        </p:nvSpPr>
        <p:spPr>
          <a:xfrm rot="0">
            <a:off x="9919209" y="3818802"/>
            <a:ext cx="2816934" cy="1152525"/>
          </a:xfrm>
          <a:prstGeom prst="rect">
            <a:avLst/>
          </a:prstGeom>
        </p:spPr>
        <p:txBody>
          <a:bodyPr anchor="t" rtlCol="false" tIns="0" lIns="0" bIns="0" rIns="0">
            <a:spAutoFit/>
          </a:bodyPr>
          <a:lstStyle/>
          <a:p>
            <a:pPr algn="ctr">
              <a:lnSpc>
                <a:spcPts val="3000"/>
              </a:lnSpc>
            </a:pPr>
            <a:r>
              <a:rPr lang="en-US" sz="2500">
                <a:solidFill>
                  <a:srgbClr val="4472C4"/>
                </a:solidFill>
                <a:latin typeface="字由点字典黑 Bold"/>
              </a:rPr>
              <a:t>User Information Display Service</a:t>
            </a:r>
          </a:p>
          <a:p>
            <a:pPr algn="ctr">
              <a:lnSpc>
                <a:spcPts val="3000"/>
              </a:lnSpc>
            </a:pPr>
          </a:p>
        </p:txBody>
      </p:sp>
      <p:sp>
        <p:nvSpPr>
          <p:cNvPr name="TextBox 22" id="22"/>
          <p:cNvSpPr txBox="true"/>
          <p:nvPr/>
        </p:nvSpPr>
        <p:spPr>
          <a:xfrm rot="0">
            <a:off x="5848462" y="3961727"/>
            <a:ext cx="2708735" cy="1152525"/>
          </a:xfrm>
          <a:prstGeom prst="rect">
            <a:avLst/>
          </a:prstGeom>
        </p:spPr>
        <p:txBody>
          <a:bodyPr anchor="t" rtlCol="false" tIns="0" lIns="0" bIns="0" rIns="0">
            <a:spAutoFit/>
          </a:bodyPr>
          <a:lstStyle/>
          <a:p>
            <a:pPr algn="ctr">
              <a:lnSpc>
                <a:spcPts val="3000"/>
              </a:lnSpc>
            </a:pPr>
            <a:r>
              <a:rPr lang="en-US" sz="2500">
                <a:solidFill>
                  <a:srgbClr val="4472C4"/>
                </a:solidFill>
                <a:latin typeface="字由点字典黑 Bold"/>
              </a:rPr>
              <a:t>Database Query Service</a:t>
            </a:r>
          </a:p>
          <a:p>
            <a:pPr algn="ctr">
              <a:lnSpc>
                <a:spcPts val="3000"/>
              </a:lnSpc>
            </a:pPr>
          </a:p>
        </p:txBody>
      </p:sp>
      <p:sp>
        <p:nvSpPr>
          <p:cNvPr name="TextBox 23" id="23"/>
          <p:cNvSpPr txBox="true"/>
          <p:nvPr/>
        </p:nvSpPr>
        <p:spPr>
          <a:xfrm rot="0">
            <a:off x="14098155" y="3961727"/>
            <a:ext cx="2704750" cy="1095375"/>
          </a:xfrm>
          <a:prstGeom prst="rect">
            <a:avLst/>
          </a:prstGeom>
        </p:spPr>
        <p:txBody>
          <a:bodyPr anchor="t" rtlCol="false" tIns="0" lIns="0" bIns="0" rIns="0">
            <a:spAutoFit/>
          </a:bodyPr>
          <a:lstStyle/>
          <a:p>
            <a:pPr algn="ctr">
              <a:lnSpc>
                <a:spcPts val="2880"/>
              </a:lnSpc>
            </a:pPr>
            <a:r>
              <a:rPr lang="en-US" sz="2400">
                <a:solidFill>
                  <a:srgbClr val="4472C4"/>
                </a:solidFill>
                <a:latin typeface="字由点字典黑 Bold"/>
              </a:rPr>
              <a:t>User Information Editing Service: </a:t>
            </a:r>
          </a:p>
          <a:p>
            <a:pPr algn="ctr">
              <a:lnSpc>
                <a:spcPts val="2880"/>
              </a:lnSpc>
            </a:pPr>
          </a:p>
        </p:txBody>
      </p:sp>
      <p:grpSp>
        <p:nvGrpSpPr>
          <p:cNvPr name="Group 24" id="24"/>
          <p:cNvGrpSpPr/>
          <p:nvPr/>
        </p:nvGrpSpPr>
        <p:grpSpPr>
          <a:xfrm rot="0">
            <a:off x="7244575" y="1628775"/>
            <a:ext cx="3798851" cy="233924"/>
            <a:chOff x="0" y="0"/>
            <a:chExt cx="1000520" cy="61610"/>
          </a:xfrm>
        </p:grpSpPr>
        <p:sp>
          <p:nvSpPr>
            <p:cNvPr name="Freeform 25" id="25"/>
            <p:cNvSpPr/>
            <p:nvPr/>
          </p:nvSpPr>
          <p:spPr>
            <a:xfrm flipH="false" flipV="false" rot="0">
              <a:off x="0" y="0"/>
              <a:ext cx="1000520" cy="61610"/>
            </a:xfrm>
            <a:custGeom>
              <a:avLst/>
              <a:gdLst/>
              <a:ahLst/>
              <a:cxnLst/>
              <a:rect r="r" b="b" t="t" l="l"/>
              <a:pathLst>
                <a:path h="61610" w="1000520">
                  <a:moveTo>
                    <a:pt x="0" y="0"/>
                  </a:moveTo>
                  <a:lnTo>
                    <a:pt x="1000520" y="0"/>
                  </a:lnTo>
                  <a:lnTo>
                    <a:pt x="1000520" y="61610"/>
                  </a:lnTo>
                  <a:lnTo>
                    <a:pt x="0" y="61610"/>
                  </a:lnTo>
                  <a:close/>
                </a:path>
              </a:pathLst>
            </a:custGeom>
            <a:gradFill rotWithShape="true">
              <a:gsLst>
                <a:gs pos="0">
                  <a:srgbClr val="C5D3ED">
                    <a:alpha val="100000"/>
                  </a:srgbClr>
                </a:gs>
                <a:gs pos="100000">
                  <a:srgbClr val="C5D3ED">
                    <a:alpha val="41000"/>
                  </a:srgbClr>
                </a:gs>
              </a:gsLst>
              <a:lin ang="5400000"/>
            </a:gradFill>
          </p:spPr>
        </p:sp>
        <p:sp>
          <p:nvSpPr>
            <p:cNvPr name="TextBox 26" id="26"/>
            <p:cNvSpPr txBox="true"/>
            <p:nvPr/>
          </p:nvSpPr>
          <p:spPr>
            <a:xfrm>
              <a:off x="0" y="-123825"/>
              <a:ext cx="1000520" cy="185435"/>
            </a:xfrm>
            <a:prstGeom prst="rect">
              <a:avLst/>
            </a:prstGeom>
          </p:spPr>
          <p:txBody>
            <a:bodyPr anchor="ctr" rtlCol="false" tIns="50800" lIns="50800" bIns="50800" rIns="50800"/>
            <a:lstStyle/>
            <a:p>
              <a:pPr algn="ctr">
                <a:lnSpc>
                  <a:spcPts val="3780"/>
                </a:lnSpc>
              </a:pPr>
            </a:p>
          </p:txBody>
        </p:sp>
      </p:grpSp>
      <p:sp>
        <p:nvSpPr>
          <p:cNvPr name="TextBox 27" id="27"/>
          <p:cNvSpPr txBox="true"/>
          <p:nvPr/>
        </p:nvSpPr>
        <p:spPr>
          <a:xfrm rot="0">
            <a:off x="7380039" y="1019175"/>
            <a:ext cx="3527924" cy="609600"/>
          </a:xfrm>
          <a:prstGeom prst="rect">
            <a:avLst/>
          </a:prstGeom>
        </p:spPr>
        <p:txBody>
          <a:bodyPr anchor="t" rtlCol="false" tIns="0" lIns="0" bIns="0" rIns="0">
            <a:spAutoFit/>
          </a:bodyPr>
          <a:lstStyle/>
          <a:p>
            <a:pPr algn="ctr">
              <a:lnSpc>
                <a:spcPts val="4799"/>
              </a:lnSpc>
            </a:pPr>
            <a:r>
              <a:rPr lang="en-US" sz="3999">
                <a:solidFill>
                  <a:srgbClr val="4472C4"/>
                </a:solidFill>
                <a:latin typeface="字由点字典黑 Bold"/>
              </a:rPr>
              <a:t>Services</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1234" y="-6812306"/>
            <a:ext cx="12721597" cy="13928086"/>
            <a:chOff x="0" y="0"/>
            <a:chExt cx="16962130" cy="18570781"/>
          </a:xfrm>
        </p:grpSpPr>
        <p:sp>
          <p:nvSpPr>
            <p:cNvPr name="Freeform 3" id="3"/>
            <p:cNvSpPr/>
            <p:nvPr/>
          </p:nvSpPr>
          <p:spPr>
            <a:xfrm flipH="false" flipV="false" rot="-7011514">
              <a:off x="3512940" y="3420149"/>
              <a:ext cx="8698766" cy="10936112"/>
            </a:xfrm>
            <a:custGeom>
              <a:avLst/>
              <a:gdLst/>
              <a:ahLst/>
              <a:cxnLst/>
              <a:rect r="r" b="b" t="t" l="l"/>
              <a:pathLst>
                <a:path h="10936112" w="8698766">
                  <a:moveTo>
                    <a:pt x="0" y="0"/>
                  </a:moveTo>
                  <a:lnTo>
                    <a:pt x="8698766" y="0"/>
                  </a:lnTo>
                  <a:lnTo>
                    <a:pt x="8698766" y="10936112"/>
                  </a:lnTo>
                  <a:lnTo>
                    <a:pt x="0" y="10936112"/>
                  </a:lnTo>
                  <a:lnTo>
                    <a:pt x="0" y="0"/>
                  </a:lnTo>
                  <a:close/>
                </a:path>
              </a:pathLst>
            </a:custGeom>
            <a:blipFill>
              <a:blip r:embed="rId2"/>
              <a:stretch>
                <a:fillRect l="0" t="0" r="0" b="0"/>
              </a:stretch>
            </a:blipFill>
          </p:spPr>
        </p:sp>
        <p:sp>
          <p:nvSpPr>
            <p:cNvPr name="Freeform 4" id="4"/>
            <p:cNvSpPr/>
            <p:nvPr/>
          </p:nvSpPr>
          <p:spPr>
            <a:xfrm flipH="false" flipV="false" rot="7220732">
              <a:off x="2987205" y="5113026"/>
              <a:ext cx="12389015" cy="10778443"/>
            </a:xfrm>
            <a:custGeom>
              <a:avLst/>
              <a:gdLst/>
              <a:ahLst/>
              <a:cxnLst/>
              <a:rect r="r" b="b" t="t" l="l"/>
              <a:pathLst>
                <a:path h="10778443" w="12389015">
                  <a:moveTo>
                    <a:pt x="0" y="0"/>
                  </a:moveTo>
                  <a:lnTo>
                    <a:pt x="12389015" y="0"/>
                  </a:lnTo>
                  <a:lnTo>
                    <a:pt x="12389015" y="10778444"/>
                  </a:lnTo>
                  <a:lnTo>
                    <a:pt x="0" y="10778444"/>
                  </a:lnTo>
                  <a:lnTo>
                    <a:pt x="0" y="0"/>
                  </a:lnTo>
                  <a:close/>
                </a:path>
              </a:pathLst>
            </a:custGeom>
            <a:blipFill>
              <a:blip r:embed="rId3"/>
              <a:stretch>
                <a:fillRect l="0" t="0" r="0" b="0"/>
              </a:stretch>
            </a:blipFill>
          </p:spPr>
        </p:sp>
        <p:sp>
          <p:nvSpPr>
            <p:cNvPr name="Freeform 5" id="5"/>
            <p:cNvSpPr/>
            <p:nvPr/>
          </p:nvSpPr>
          <p:spPr>
            <a:xfrm flipH="false" flipV="false" rot="8355905">
              <a:off x="731629" y="3630185"/>
              <a:ext cx="13870118" cy="7391617"/>
            </a:xfrm>
            <a:custGeom>
              <a:avLst/>
              <a:gdLst/>
              <a:ahLst/>
              <a:cxnLst/>
              <a:rect r="r" b="b" t="t" l="l"/>
              <a:pathLst>
                <a:path h="7391617" w="13870118">
                  <a:moveTo>
                    <a:pt x="0" y="0"/>
                  </a:moveTo>
                  <a:lnTo>
                    <a:pt x="13870117" y="0"/>
                  </a:lnTo>
                  <a:lnTo>
                    <a:pt x="13870117" y="7391617"/>
                  </a:lnTo>
                  <a:lnTo>
                    <a:pt x="0" y="7391617"/>
                  </a:lnTo>
                  <a:lnTo>
                    <a:pt x="0" y="0"/>
                  </a:lnTo>
                  <a:close/>
                </a:path>
              </a:pathLst>
            </a:custGeom>
            <a:blipFill>
              <a:blip r:embed="rId4"/>
              <a:stretch>
                <a:fillRect l="0" t="0" r="0" b="0"/>
              </a:stretch>
            </a:blipFill>
          </p:spPr>
        </p:sp>
      </p:grpSp>
      <p:grpSp>
        <p:nvGrpSpPr>
          <p:cNvPr name="Group 6" id="6"/>
          <p:cNvGrpSpPr/>
          <p:nvPr/>
        </p:nvGrpSpPr>
        <p:grpSpPr>
          <a:xfrm rot="0">
            <a:off x="9913885" y="3971251"/>
            <a:ext cx="12740111" cy="11271347"/>
            <a:chOff x="0" y="0"/>
            <a:chExt cx="16986814" cy="15028463"/>
          </a:xfrm>
        </p:grpSpPr>
        <p:sp>
          <p:nvSpPr>
            <p:cNvPr name="Freeform 7" id="7"/>
            <p:cNvSpPr/>
            <p:nvPr/>
          </p:nvSpPr>
          <p:spPr>
            <a:xfrm flipH="false" flipV="false" rot="655532">
              <a:off x="2884172" y="3275874"/>
              <a:ext cx="9446961" cy="8494392"/>
            </a:xfrm>
            <a:custGeom>
              <a:avLst/>
              <a:gdLst/>
              <a:ahLst/>
              <a:cxnLst/>
              <a:rect r="r" b="b" t="t" l="l"/>
              <a:pathLst>
                <a:path h="8494392" w="9446961">
                  <a:moveTo>
                    <a:pt x="0" y="0"/>
                  </a:moveTo>
                  <a:lnTo>
                    <a:pt x="9446961" y="0"/>
                  </a:lnTo>
                  <a:lnTo>
                    <a:pt x="9446961" y="8494393"/>
                  </a:lnTo>
                  <a:lnTo>
                    <a:pt x="0" y="8494393"/>
                  </a:lnTo>
                  <a:lnTo>
                    <a:pt x="0" y="0"/>
                  </a:lnTo>
                  <a:close/>
                </a:path>
              </a:pathLst>
            </a:custGeom>
            <a:blipFill>
              <a:blip r:embed="rId5"/>
              <a:stretch>
                <a:fillRect l="0" t="0" r="0" b="0"/>
              </a:stretch>
            </a:blipFill>
          </p:spPr>
        </p:sp>
        <p:sp>
          <p:nvSpPr>
            <p:cNvPr name="Freeform 8" id="8"/>
            <p:cNvSpPr/>
            <p:nvPr/>
          </p:nvSpPr>
          <p:spPr>
            <a:xfrm flipH="false" flipV="false" rot="2700000">
              <a:off x="6796126" y="1829673"/>
              <a:ext cx="8557116" cy="8164915"/>
            </a:xfrm>
            <a:custGeom>
              <a:avLst/>
              <a:gdLst/>
              <a:ahLst/>
              <a:cxnLst/>
              <a:rect r="r" b="b" t="t" l="l"/>
              <a:pathLst>
                <a:path h="8164915" w="8557116">
                  <a:moveTo>
                    <a:pt x="0" y="0"/>
                  </a:moveTo>
                  <a:lnTo>
                    <a:pt x="8557116" y="0"/>
                  </a:lnTo>
                  <a:lnTo>
                    <a:pt x="8557116" y="8164915"/>
                  </a:lnTo>
                  <a:lnTo>
                    <a:pt x="0" y="8164915"/>
                  </a:lnTo>
                  <a:lnTo>
                    <a:pt x="0" y="0"/>
                  </a:lnTo>
                  <a:close/>
                </a:path>
              </a:pathLst>
            </a:custGeom>
            <a:blipFill>
              <a:blip r:embed="rId6"/>
              <a:stretch>
                <a:fillRect l="0" t="0" r="0" b="0"/>
              </a:stretch>
            </a:blipFill>
          </p:spPr>
        </p:sp>
        <p:sp>
          <p:nvSpPr>
            <p:cNvPr name="Freeform 9" id="9"/>
            <p:cNvSpPr/>
            <p:nvPr/>
          </p:nvSpPr>
          <p:spPr>
            <a:xfrm flipH="false" flipV="false" rot="-1538561">
              <a:off x="887907" y="5311011"/>
              <a:ext cx="13439491" cy="7162128"/>
            </a:xfrm>
            <a:custGeom>
              <a:avLst/>
              <a:gdLst/>
              <a:ahLst/>
              <a:cxnLst/>
              <a:rect r="r" b="b" t="t" l="l"/>
              <a:pathLst>
                <a:path h="7162128" w="13439491">
                  <a:moveTo>
                    <a:pt x="0" y="0"/>
                  </a:moveTo>
                  <a:lnTo>
                    <a:pt x="13439491" y="0"/>
                  </a:lnTo>
                  <a:lnTo>
                    <a:pt x="13439491" y="7162128"/>
                  </a:lnTo>
                  <a:lnTo>
                    <a:pt x="0" y="7162128"/>
                  </a:lnTo>
                  <a:lnTo>
                    <a:pt x="0" y="0"/>
                  </a:lnTo>
                  <a:close/>
                </a:path>
              </a:pathLst>
            </a:custGeom>
            <a:blipFill>
              <a:blip r:embed="rId4"/>
              <a:stretch>
                <a:fillRect l="0" t="0" r="0" b="0"/>
              </a:stretch>
            </a:blipFill>
          </p:spPr>
        </p:sp>
      </p:grpSp>
      <p:grpSp>
        <p:nvGrpSpPr>
          <p:cNvPr name="Group 10" id="10"/>
          <p:cNvGrpSpPr/>
          <p:nvPr/>
        </p:nvGrpSpPr>
        <p:grpSpPr>
          <a:xfrm rot="0">
            <a:off x="6483035" y="2836761"/>
            <a:ext cx="5321931" cy="5877847"/>
            <a:chOff x="0" y="0"/>
            <a:chExt cx="951552" cy="1050949"/>
          </a:xfrm>
        </p:grpSpPr>
        <p:sp>
          <p:nvSpPr>
            <p:cNvPr name="Freeform 11" id="11"/>
            <p:cNvSpPr/>
            <p:nvPr/>
          </p:nvSpPr>
          <p:spPr>
            <a:xfrm flipH="false" flipV="false" rot="0">
              <a:off x="0" y="0"/>
              <a:ext cx="951552" cy="1050949"/>
            </a:xfrm>
            <a:custGeom>
              <a:avLst/>
              <a:gdLst/>
              <a:ahLst/>
              <a:cxnLst/>
              <a:rect r="r" b="b" t="t" l="l"/>
              <a:pathLst>
                <a:path h="1050949" w="951552">
                  <a:moveTo>
                    <a:pt x="46551" y="0"/>
                  </a:moveTo>
                  <a:lnTo>
                    <a:pt x="905001" y="0"/>
                  </a:lnTo>
                  <a:cubicBezTo>
                    <a:pt x="917347" y="0"/>
                    <a:pt x="929187" y="4904"/>
                    <a:pt x="937917" y="13634"/>
                  </a:cubicBezTo>
                  <a:cubicBezTo>
                    <a:pt x="946647" y="22365"/>
                    <a:pt x="951552" y="34205"/>
                    <a:pt x="951552" y="46551"/>
                  </a:cubicBezTo>
                  <a:lnTo>
                    <a:pt x="951552" y="1004398"/>
                  </a:lnTo>
                  <a:cubicBezTo>
                    <a:pt x="951552" y="1016744"/>
                    <a:pt x="946647" y="1028584"/>
                    <a:pt x="937917" y="1037314"/>
                  </a:cubicBezTo>
                  <a:cubicBezTo>
                    <a:pt x="929187" y="1046044"/>
                    <a:pt x="917347" y="1050949"/>
                    <a:pt x="905001" y="1050949"/>
                  </a:cubicBezTo>
                  <a:lnTo>
                    <a:pt x="46551" y="1050949"/>
                  </a:lnTo>
                  <a:cubicBezTo>
                    <a:pt x="34205" y="1050949"/>
                    <a:pt x="22365" y="1046044"/>
                    <a:pt x="13634" y="1037314"/>
                  </a:cubicBezTo>
                  <a:cubicBezTo>
                    <a:pt x="4904" y="1028584"/>
                    <a:pt x="0" y="1016744"/>
                    <a:pt x="0" y="1004398"/>
                  </a:cubicBezTo>
                  <a:lnTo>
                    <a:pt x="0" y="46551"/>
                  </a:lnTo>
                  <a:cubicBezTo>
                    <a:pt x="0" y="34205"/>
                    <a:pt x="4904" y="22365"/>
                    <a:pt x="13634" y="13634"/>
                  </a:cubicBezTo>
                  <a:cubicBezTo>
                    <a:pt x="22365" y="4904"/>
                    <a:pt x="34205" y="0"/>
                    <a:pt x="46551" y="0"/>
                  </a:cubicBezTo>
                  <a:close/>
                </a:path>
              </a:pathLst>
            </a:custGeom>
            <a:gradFill rotWithShape="true">
              <a:gsLst>
                <a:gs pos="0">
                  <a:srgbClr val="C5D3ED">
                    <a:alpha val="100000"/>
                  </a:srgbClr>
                </a:gs>
                <a:gs pos="100000">
                  <a:srgbClr val="C5D3ED">
                    <a:alpha val="41000"/>
                  </a:srgbClr>
                </a:gs>
              </a:gsLst>
              <a:lin ang="5400000"/>
            </a:gradFill>
          </p:spPr>
        </p:sp>
        <p:sp>
          <p:nvSpPr>
            <p:cNvPr name="TextBox 12" id="12"/>
            <p:cNvSpPr txBox="true"/>
            <p:nvPr/>
          </p:nvSpPr>
          <p:spPr>
            <a:xfrm>
              <a:off x="0" y="-123825"/>
              <a:ext cx="951552" cy="1174774"/>
            </a:xfrm>
            <a:prstGeom prst="rect">
              <a:avLst/>
            </a:prstGeom>
          </p:spPr>
          <p:txBody>
            <a:bodyPr anchor="ctr" rtlCol="false" tIns="50800" lIns="50800" bIns="50800" rIns="50800"/>
            <a:lstStyle/>
            <a:p>
              <a:pPr algn="ctr">
                <a:lnSpc>
                  <a:spcPts val="3780"/>
                </a:lnSpc>
              </a:pPr>
            </a:p>
          </p:txBody>
        </p:sp>
      </p:grpSp>
      <p:sp>
        <p:nvSpPr>
          <p:cNvPr name="TextBox 13" id="13"/>
          <p:cNvSpPr txBox="true"/>
          <p:nvPr/>
        </p:nvSpPr>
        <p:spPr>
          <a:xfrm rot="0">
            <a:off x="6840309" y="4633253"/>
            <a:ext cx="4613253" cy="4241296"/>
          </a:xfrm>
          <a:prstGeom prst="rect">
            <a:avLst/>
          </a:prstGeom>
        </p:spPr>
        <p:txBody>
          <a:bodyPr anchor="t" rtlCol="false" tIns="0" lIns="0" bIns="0" rIns="0">
            <a:spAutoFit/>
          </a:bodyPr>
          <a:lstStyle/>
          <a:p>
            <a:pPr algn="ctr">
              <a:lnSpc>
                <a:spcPts val="5947"/>
              </a:lnSpc>
            </a:pPr>
            <a:r>
              <a:rPr lang="en-US" sz="3304">
                <a:solidFill>
                  <a:srgbClr val="4472C4"/>
                </a:solidFill>
                <a:latin typeface="字由点字典黑"/>
              </a:rPr>
              <a:t>Offers a logout link that users can click to clear the session and return to the login page.</a:t>
            </a:r>
          </a:p>
          <a:p>
            <a:pPr algn="ctr">
              <a:lnSpc>
                <a:spcPts val="3826"/>
              </a:lnSpc>
            </a:pPr>
          </a:p>
        </p:txBody>
      </p:sp>
      <p:sp>
        <p:nvSpPr>
          <p:cNvPr name="TextBox 14" id="14"/>
          <p:cNvSpPr txBox="true"/>
          <p:nvPr/>
        </p:nvSpPr>
        <p:spPr>
          <a:xfrm rot="0">
            <a:off x="7072226" y="3260012"/>
            <a:ext cx="4149418" cy="1702719"/>
          </a:xfrm>
          <a:prstGeom prst="rect">
            <a:avLst/>
          </a:prstGeom>
        </p:spPr>
        <p:txBody>
          <a:bodyPr anchor="t" rtlCol="false" tIns="0" lIns="0" bIns="0" rIns="0">
            <a:spAutoFit/>
          </a:bodyPr>
          <a:lstStyle/>
          <a:p>
            <a:pPr algn="ctr">
              <a:lnSpc>
                <a:spcPts val="4419"/>
              </a:lnSpc>
            </a:pPr>
            <a:r>
              <a:rPr lang="en-US" sz="3682">
                <a:solidFill>
                  <a:srgbClr val="4472C4"/>
                </a:solidFill>
                <a:latin typeface="字由点字典黑 Bold"/>
              </a:rPr>
              <a:t>User Logout Service</a:t>
            </a:r>
          </a:p>
          <a:p>
            <a:pPr algn="ctr">
              <a:lnSpc>
                <a:spcPts val="4419"/>
              </a:lnSpc>
            </a:pPr>
          </a:p>
        </p:txBody>
      </p:sp>
      <p:grpSp>
        <p:nvGrpSpPr>
          <p:cNvPr name="Group 15" id="15"/>
          <p:cNvGrpSpPr/>
          <p:nvPr/>
        </p:nvGrpSpPr>
        <p:grpSpPr>
          <a:xfrm rot="0">
            <a:off x="7244575" y="1628775"/>
            <a:ext cx="3798851" cy="233924"/>
            <a:chOff x="0" y="0"/>
            <a:chExt cx="1000520" cy="61610"/>
          </a:xfrm>
        </p:grpSpPr>
        <p:sp>
          <p:nvSpPr>
            <p:cNvPr name="Freeform 16" id="16"/>
            <p:cNvSpPr/>
            <p:nvPr/>
          </p:nvSpPr>
          <p:spPr>
            <a:xfrm flipH="false" flipV="false" rot="0">
              <a:off x="0" y="0"/>
              <a:ext cx="1000520" cy="61610"/>
            </a:xfrm>
            <a:custGeom>
              <a:avLst/>
              <a:gdLst/>
              <a:ahLst/>
              <a:cxnLst/>
              <a:rect r="r" b="b" t="t" l="l"/>
              <a:pathLst>
                <a:path h="61610" w="1000520">
                  <a:moveTo>
                    <a:pt x="0" y="0"/>
                  </a:moveTo>
                  <a:lnTo>
                    <a:pt x="1000520" y="0"/>
                  </a:lnTo>
                  <a:lnTo>
                    <a:pt x="1000520" y="61610"/>
                  </a:lnTo>
                  <a:lnTo>
                    <a:pt x="0" y="61610"/>
                  </a:lnTo>
                  <a:close/>
                </a:path>
              </a:pathLst>
            </a:custGeom>
            <a:gradFill rotWithShape="true">
              <a:gsLst>
                <a:gs pos="0">
                  <a:srgbClr val="C5D3ED">
                    <a:alpha val="100000"/>
                  </a:srgbClr>
                </a:gs>
                <a:gs pos="100000">
                  <a:srgbClr val="C5D3ED">
                    <a:alpha val="41000"/>
                  </a:srgbClr>
                </a:gs>
              </a:gsLst>
              <a:lin ang="5400000"/>
            </a:gradFill>
          </p:spPr>
        </p:sp>
        <p:sp>
          <p:nvSpPr>
            <p:cNvPr name="TextBox 17" id="17"/>
            <p:cNvSpPr txBox="true"/>
            <p:nvPr/>
          </p:nvSpPr>
          <p:spPr>
            <a:xfrm>
              <a:off x="0" y="-123825"/>
              <a:ext cx="1000520" cy="185435"/>
            </a:xfrm>
            <a:prstGeom prst="rect">
              <a:avLst/>
            </a:prstGeom>
          </p:spPr>
          <p:txBody>
            <a:bodyPr anchor="ctr" rtlCol="false" tIns="50800" lIns="50800" bIns="50800" rIns="50800"/>
            <a:lstStyle/>
            <a:p>
              <a:pPr algn="ctr">
                <a:lnSpc>
                  <a:spcPts val="3780"/>
                </a:lnSpc>
              </a:pPr>
            </a:p>
          </p:txBody>
        </p:sp>
      </p:grpSp>
      <p:sp>
        <p:nvSpPr>
          <p:cNvPr name="TextBox 18" id="18"/>
          <p:cNvSpPr txBox="true"/>
          <p:nvPr/>
        </p:nvSpPr>
        <p:spPr>
          <a:xfrm rot="0">
            <a:off x="7380039" y="1019175"/>
            <a:ext cx="3527924" cy="609600"/>
          </a:xfrm>
          <a:prstGeom prst="rect">
            <a:avLst/>
          </a:prstGeom>
        </p:spPr>
        <p:txBody>
          <a:bodyPr anchor="t" rtlCol="false" tIns="0" lIns="0" bIns="0" rIns="0">
            <a:spAutoFit/>
          </a:bodyPr>
          <a:lstStyle/>
          <a:p>
            <a:pPr algn="ctr">
              <a:lnSpc>
                <a:spcPts val="4799"/>
              </a:lnSpc>
            </a:pPr>
            <a:r>
              <a:rPr lang="en-US" sz="3999">
                <a:solidFill>
                  <a:srgbClr val="4472C4"/>
                </a:solidFill>
                <a:latin typeface="字由点字典黑 Bold"/>
              </a:rPr>
              <a:t>Services</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1234" y="-6812306"/>
            <a:ext cx="12721597" cy="13928086"/>
            <a:chOff x="0" y="0"/>
            <a:chExt cx="16962130" cy="18570781"/>
          </a:xfrm>
        </p:grpSpPr>
        <p:sp>
          <p:nvSpPr>
            <p:cNvPr name="Freeform 3" id="3"/>
            <p:cNvSpPr/>
            <p:nvPr/>
          </p:nvSpPr>
          <p:spPr>
            <a:xfrm flipH="false" flipV="false" rot="-7011514">
              <a:off x="3512940" y="3420149"/>
              <a:ext cx="8698766" cy="10936112"/>
            </a:xfrm>
            <a:custGeom>
              <a:avLst/>
              <a:gdLst/>
              <a:ahLst/>
              <a:cxnLst/>
              <a:rect r="r" b="b" t="t" l="l"/>
              <a:pathLst>
                <a:path h="10936112" w="8698766">
                  <a:moveTo>
                    <a:pt x="0" y="0"/>
                  </a:moveTo>
                  <a:lnTo>
                    <a:pt x="8698766" y="0"/>
                  </a:lnTo>
                  <a:lnTo>
                    <a:pt x="8698766" y="10936112"/>
                  </a:lnTo>
                  <a:lnTo>
                    <a:pt x="0" y="10936112"/>
                  </a:lnTo>
                  <a:lnTo>
                    <a:pt x="0" y="0"/>
                  </a:lnTo>
                  <a:close/>
                </a:path>
              </a:pathLst>
            </a:custGeom>
            <a:blipFill>
              <a:blip r:embed="rId2"/>
              <a:stretch>
                <a:fillRect l="0" t="0" r="0" b="0"/>
              </a:stretch>
            </a:blipFill>
          </p:spPr>
        </p:sp>
        <p:sp>
          <p:nvSpPr>
            <p:cNvPr name="Freeform 4" id="4"/>
            <p:cNvSpPr/>
            <p:nvPr/>
          </p:nvSpPr>
          <p:spPr>
            <a:xfrm flipH="false" flipV="false" rot="7220732">
              <a:off x="2987205" y="5113026"/>
              <a:ext cx="12389015" cy="10778443"/>
            </a:xfrm>
            <a:custGeom>
              <a:avLst/>
              <a:gdLst/>
              <a:ahLst/>
              <a:cxnLst/>
              <a:rect r="r" b="b" t="t" l="l"/>
              <a:pathLst>
                <a:path h="10778443" w="12389015">
                  <a:moveTo>
                    <a:pt x="0" y="0"/>
                  </a:moveTo>
                  <a:lnTo>
                    <a:pt x="12389015" y="0"/>
                  </a:lnTo>
                  <a:lnTo>
                    <a:pt x="12389015" y="10778444"/>
                  </a:lnTo>
                  <a:lnTo>
                    <a:pt x="0" y="10778444"/>
                  </a:lnTo>
                  <a:lnTo>
                    <a:pt x="0" y="0"/>
                  </a:lnTo>
                  <a:close/>
                </a:path>
              </a:pathLst>
            </a:custGeom>
            <a:blipFill>
              <a:blip r:embed="rId3"/>
              <a:stretch>
                <a:fillRect l="0" t="0" r="0" b="0"/>
              </a:stretch>
            </a:blipFill>
          </p:spPr>
        </p:sp>
        <p:sp>
          <p:nvSpPr>
            <p:cNvPr name="Freeform 5" id="5"/>
            <p:cNvSpPr/>
            <p:nvPr/>
          </p:nvSpPr>
          <p:spPr>
            <a:xfrm flipH="false" flipV="false" rot="8355905">
              <a:off x="731629" y="3630185"/>
              <a:ext cx="13870118" cy="7391617"/>
            </a:xfrm>
            <a:custGeom>
              <a:avLst/>
              <a:gdLst/>
              <a:ahLst/>
              <a:cxnLst/>
              <a:rect r="r" b="b" t="t" l="l"/>
              <a:pathLst>
                <a:path h="7391617" w="13870118">
                  <a:moveTo>
                    <a:pt x="0" y="0"/>
                  </a:moveTo>
                  <a:lnTo>
                    <a:pt x="13870117" y="0"/>
                  </a:lnTo>
                  <a:lnTo>
                    <a:pt x="13870117" y="7391617"/>
                  </a:lnTo>
                  <a:lnTo>
                    <a:pt x="0" y="7391617"/>
                  </a:lnTo>
                  <a:lnTo>
                    <a:pt x="0" y="0"/>
                  </a:lnTo>
                  <a:close/>
                </a:path>
              </a:pathLst>
            </a:custGeom>
            <a:blipFill>
              <a:blip r:embed="rId4"/>
              <a:stretch>
                <a:fillRect l="0" t="0" r="0" b="0"/>
              </a:stretch>
            </a:blipFill>
          </p:spPr>
        </p:sp>
      </p:grpSp>
      <p:sp>
        <p:nvSpPr>
          <p:cNvPr name="AutoShape 6" id="6"/>
          <p:cNvSpPr/>
          <p:nvPr/>
        </p:nvSpPr>
        <p:spPr>
          <a:xfrm rot="1789">
            <a:off x="-4764" y="3983355"/>
            <a:ext cx="18297527" cy="0"/>
          </a:xfrm>
          <a:prstGeom prst="line">
            <a:avLst/>
          </a:prstGeom>
          <a:ln cap="rnd" w="28575">
            <a:solidFill>
              <a:srgbClr val="4472C4"/>
            </a:solidFill>
            <a:prstDash val="solid"/>
            <a:headEnd type="none" len="sm" w="sm"/>
            <a:tailEnd type="none" len="sm" w="sm"/>
          </a:ln>
        </p:spPr>
      </p:sp>
      <p:grpSp>
        <p:nvGrpSpPr>
          <p:cNvPr name="Group 7" id="7"/>
          <p:cNvGrpSpPr/>
          <p:nvPr/>
        </p:nvGrpSpPr>
        <p:grpSpPr>
          <a:xfrm rot="0">
            <a:off x="1860077" y="3154076"/>
            <a:ext cx="1689645" cy="1857325"/>
            <a:chOff x="0" y="0"/>
            <a:chExt cx="2252859" cy="2476433"/>
          </a:xfrm>
        </p:grpSpPr>
        <p:grpSp>
          <p:nvGrpSpPr>
            <p:cNvPr name="Group 8" id="8"/>
            <p:cNvGrpSpPr/>
            <p:nvPr/>
          </p:nvGrpSpPr>
          <p:grpSpPr>
            <a:xfrm rot="0">
              <a:off x="0" y="0"/>
              <a:ext cx="2252859" cy="2252859"/>
              <a:chOff x="0" y="0"/>
              <a:chExt cx="2968970" cy="2968970"/>
            </a:xfrm>
          </p:grpSpPr>
          <p:sp>
            <p:nvSpPr>
              <p:cNvPr name="Freeform 9" id="9"/>
              <p:cNvSpPr/>
              <p:nvPr/>
            </p:nvSpPr>
            <p:spPr>
              <a:xfrm flipH="false" flipV="false" rot="0">
                <a:off x="0" y="0"/>
                <a:ext cx="2969006" cy="2969006"/>
              </a:xfrm>
              <a:custGeom>
                <a:avLst/>
                <a:gdLst/>
                <a:ahLst/>
                <a:cxnLst/>
                <a:rect r="r" b="b" t="t" l="l"/>
                <a:pathLst>
                  <a:path h="2969006" w="2969006">
                    <a:moveTo>
                      <a:pt x="0" y="1484503"/>
                    </a:moveTo>
                    <a:cubicBezTo>
                      <a:pt x="0" y="664591"/>
                      <a:pt x="664591" y="0"/>
                      <a:pt x="1484503" y="0"/>
                    </a:cubicBezTo>
                    <a:cubicBezTo>
                      <a:pt x="2304415" y="0"/>
                      <a:pt x="2969006" y="664591"/>
                      <a:pt x="2969006" y="1484503"/>
                    </a:cubicBezTo>
                    <a:cubicBezTo>
                      <a:pt x="2969006" y="2304415"/>
                      <a:pt x="2304288" y="2969006"/>
                      <a:pt x="1484503" y="2969006"/>
                    </a:cubicBezTo>
                    <a:cubicBezTo>
                      <a:pt x="664718" y="2969006"/>
                      <a:pt x="0" y="2304288"/>
                      <a:pt x="0" y="1484503"/>
                    </a:cubicBezTo>
                    <a:close/>
                  </a:path>
                </a:pathLst>
              </a:custGeom>
              <a:gradFill rotWithShape="true">
                <a:gsLst>
                  <a:gs pos="0">
                    <a:srgbClr val="C5D3ED">
                      <a:alpha val="100000"/>
                    </a:srgbClr>
                  </a:gs>
                  <a:gs pos="100000">
                    <a:srgbClr val="C6D4ED">
                      <a:alpha val="100000"/>
                    </a:srgbClr>
                  </a:gs>
                </a:gsLst>
                <a:lin ang="2700000"/>
              </a:gradFill>
            </p:spPr>
          </p:sp>
        </p:grpSp>
        <p:grpSp>
          <p:nvGrpSpPr>
            <p:cNvPr name="Group 10" id="10"/>
            <p:cNvGrpSpPr/>
            <p:nvPr/>
          </p:nvGrpSpPr>
          <p:grpSpPr>
            <a:xfrm rot="0">
              <a:off x="983342" y="2229731"/>
              <a:ext cx="286173" cy="246702"/>
              <a:chOff x="0" y="0"/>
              <a:chExt cx="377138" cy="325120"/>
            </a:xfrm>
          </p:grpSpPr>
          <p:sp>
            <p:nvSpPr>
              <p:cNvPr name="Freeform 11" id="11"/>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sp>
          <p:nvSpPr>
            <p:cNvPr name="Freeform 12" id="12"/>
            <p:cNvSpPr/>
            <p:nvPr/>
          </p:nvSpPr>
          <p:spPr>
            <a:xfrm flipH="false" flipV="false" rot="0">
              <a:off x="624789" y="357801"/>
              <a:ext cx="1003281" cy="1574803"/>
            </a:xfrm>
            <a:custGeom>
              <a:avLst/>
              <a:gdLst/>
              <a:ahLst/>
              <a:cxnLst/>
              <a:rect r="r" b="b" t="t" l="l"/>
              <a:pathLst>
                <a:path h="1574803" w="1003281">
                  <a:moveTo>
                    <a:pt x="0" y="0"/>
                  </a:moveTo>
                  <a:lnTo>
                    <a:pt x="1003281" y="0"/>
                  </a:lnTo>
                  <a:lnTo>
                    <a:pt x="1003281" y="1574803"/>
                  </a:lnTo>
                  <a:lnTo>
                    <a:pt x="0" y="1574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3" id="13"/>
          <p:cNvGrpSpPr/>
          <p:nvPr/>
        </p:nvGrpSpPr>
        <p:grpSpPr>
          <a:xfrm rot="0">
            <a:off x="7147172" y="5120640"/>
            <a:ext cx="282853" cy="243840"/>
            <a:chOff x="0" y="0"/>
            <a:chExt cx="377138" cy="325120"/>
          </a:xfrm>
        </p:grpSpPr>
        <p:sp>
          <p:nvSpPr>
            <p:cNvPr name="Freeform 14" id="14"/>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grpSp>
        <p:nvGrpSpPr>
          <p:cNvPr name="Group 15" id="15"/>
          <p:cNvGrpSpPr/>
          <p:nvPr/>
        </p:nvGrpSpPr>
        <p:grpSpPr>
          <a:xfrm rot="0">
            <a:off x="9913885" y="3971251"/>
            <a:ext cx="12740111" cy="11271347"/>
            <a:chOff x="0" y="0"/>
            <a:chExt cx="16986814" cy="15028463"/>
          </a:xfrm>
        </p:grpSpPr>
        <p:sp>
          <p:nvSpPr>
            <p:cNvPr name="Freeform 16" id="16"/>
            <p:cNvSpPr/>
            <p:nvPr/>
          </p:nvSpPr>
          <p:spPr>
            <a:xfrm flipH="false" flipV="false" rot="655532">
              <a:off x="2884172" y="3275874"/>
              <a:ext cx="9446961" cy="8494392"/>
            </a:xfrm>
            <a:custGeom>
              <a:avLst/>
              <a:gdLst/>
              <a:ahLst/>
              <a:cxnLst/>
              <a:rect r="r" b="b" t="t" l="l"/>
              <a:pathLst>
                <a:path h="8494392" w="9446961">
                  <a:moveTo>
                    <a:pt x="0" y="0"/>
                  </a:moveTo>
                  <a:lnTo>
                    <a:pt x="9446961" y="0"/>
                  </a:lnTo>
                  <a:lnTo>
                    <a:pt x="9446961" y="8494393"/>
                  </a:lnTo>
                  <a:lnTo>
                    <a:pt x="0" y="8494393"/>
                  </a:lnTo>
                  <a:lnTo>
                    <a:pt x="0" y="0"/>
                  </a:lnTo>
                  <a:close/>
                </a:path>
              </a:pathLst>
            </a:custGeom>
            <a:blipFill>
              <a:blip r:embed="rId7"/>
              <a:stretch>
                <a:fillRect l="0" t="0" r="0" b="0"/>
              </a:stretch>
            </a:blipFill>
          </p:spPr>
        </p:sp>
        <p:sp>
          <p:nvSpPr>
            <p:cNvPr name="Freeform 17" id="17"/>
            <p:cNvSpPr/>
            <p:nvPr/>
          </p:nvSpPr>
          <p:spPr>
            <a:xfrm flipH="false" flipV="false" rot="2700000">
              <a:off x="6796126" y="1829673"/>
              <a:ext cx="8557116" cy="8164915"/>
            </a:xfrm>
            <a:custGeom>
              <a:avLst/>
              <a:gdLst/>
              <a:ahLst/>
              <a:cxnLst/>
              <a:rect r="r" b="b" t="t" l="l"/>
              <a:pathLst>
                <a:path h="8164915" w="8557116">
                  <a:moveTo>
                    <a:pt x="0" y="0"/>
                  </a:moveTo>
                  <a:lnTo>
                    <a:pt x="8557116" y="0"/>
                  </a:lnTo>
                  <a:lnTo>
                    <a:pt x="8557116" y="8164915"/>
                  </a:lnTo>
                  <a:lnTo>
                    <a:pt x="0" y="8164915"/>
                  </a:lnTo>
                  <a:lnTo>
                    <a:pt x="0" y="0"/>
                  </a:lnTo>
                  <a:close/>
                </a:path>
              </a:pathLst>
            </a:custGeom>
            <a:blipFill>
              <a:blip r:embed="rId8"/>
              <a:stretch>
                <a:fillRect l="0" t="0" r="0" b="0"/>
              </a:stretch>
            </a:blipFill>
          </p:spPr>
        </p:sp>
        <p:sp>
          <p:nvSpPr>
            <p:cNvPr name="Freeform 18" id="18"/>
            <p:cNvSpPr/>
            <p:nvPr/>
          </p:nvSpPr>
          <p:spPr>
            <a:xfrm flipH="false" flipV="false" rot="-1538561">
              <a:off x="887907" y="5311011"/>
              <a:ext cx="13439491" cy="7162128"/>
            </a:xfrm>
            <a:custGeom>
              <a:avLst/>
              <a:gdLst/>
              <a:ahLst/>
              <a:cxnLst/>
              <a:rect r="r" b="b" t="t" l="l"/>
              <a:pathLst>
                <a:path h="7162128" w="13439491">
                  <a:moveTo>
                    <a:pt x="0" y="0"/>
                  </a:moveTo>
                  <a:lnTo>
                    <a:pt x="13439491" y="0"/>
                  </a:lnTo>
                  <a:lnTo>
                    <a:pt x="13439491" y="7162128"/>
                  </a:lnTo>
                  <a:lnTo>
                    <a:pt x="0" y="7162128"/>
                  </a:lnTo>
                  <a:lnTo>
                    <a:pt x="0" y="0"/>
                  </a:lnTo>
                  <a:close/>
                </a:path>
              </a:pathLst>
            </a:custGeom>
            <a:blipFill>
              <a:blip r:embed="rId4"/>
              <a:stretch>
                <a:fillRect l="0" t="0" r="0" b="0"/>
              </a:stretch>
            </a:blipFill>
          </p:spPr>
        </p:sp>
      </p:grpSp>
      <p:grpSp>
        <p:nvGrpSpPr>
          <p:cNvPr name="Group 19" id="19"/>
          <p:cNvGrpSpPr/>
          <p:nvPr/>
        </p:nvGrpSpPr>
        <p:grpSpPr>
          <a:xfrm rot="0">
            <a:off x="10908186" y="5120640"/>
            <a:ext cx="282854" cy="243840"/>
            <a:chOff x="0" y="0"/>
            <a:chExt cx="377138" cy="325120"/>
          </a:xfrm>
        </p:grpSpPr>
        <p:sp>
          <p:nvSpPr>
            <p:cNvPr name="Freeform 20" id="20"/>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grpSp>
        <p:nvGrpSpPr>
          <p:cNvPr name="Group 21" id="21"/>
          <p:cNvGrpSpPr/>
          <p:nvPr/>
        </p:nvGrpSpPr>
        <p:grpSpPr>
          <a:xfrm rot="0">
            <a:off x="14720032" y="5113441"/>
            <a:ext cx="282854" cy="243840"/>
            <a:chOff x="0" y="0"/>
            <a:chExt cx="377138" cy="325120"/>
          </a:xfrm>
        </p:grpSpPr>
        <p:sp>
          <p:nvSpPr>
            <p:cNvPr name="Freeform 22" id="22"/>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grpSp>
        <p:nvGrpSpPr>
          <p:cNvPr name="Group 23" id="23"/>
          <p:cNvGrpSpPr/>
          <p:nvPr/>
        </p:nvGrpSpPr>
        <p:grpSpPr>
          <a:xfrm rot="0">
            <a:off x="7230477" y="1628775"/>
            <a:ext cx="3798851" cy="233924"/>
            <a:chOff x="0" y="0"/>
            <a:chExt cx="1000520" cy="61610"/>
          </a:xfrm>
        </p:grpSpPr>
        <p:sp>
          <p:nvSpPr>
            <p:cNvPr name="Freeform 24" id="24"/>
            <p:cNvSpPr/>
            <p:nvPr/>
          </p:nvSpPr>
          <p:spPr>
            <a:xfrm flipH="false" flipV="false" rot="0">
              <a:off x="0" y="0"/>
              <a:ext cx="1000520" cy="61610"/>
            </a:xfrm>
            <a:custGeom>
              <a:avLst/>
              <a:gdLst/>
              <a:ahLst/>
              <a:cxnLst/>
              <a:rect r="r" b="b" t="t" l="l"/>
              <a:pathLst>
                <a:path h="61610" w="1000520">
                  <a:moveTo>
                    <a:pt x="0" y="0"/>
                  </a:moveTo>
                  <a:lnTo>
                    <a:pt x="1000520" y="0"/>
                  </a:lnTo>
                  <a:lnTo>
                    <a:pt x="1000520" y="61610"/>
                  </a:lnTo>
                  <a:lnTo>
                    <a:pt x="0" y="61610"/>
                  </a:lnTo>
                  <a:close/>
                </a:path>
              </a:pathLst>
            </a:custGeom>
            <a:gradFill rotWithShape="true">
              <a:gsLst>
                <a:gs pos="0">
                  <a:srgbClr val="C5D3ED">
                    <a:alpha val="100000"/>
                  </a:srgbClr>
                </a:gs>
                <a:gs pos="100000">
                  <a:srgbClr val="C5D3ED">
                    <a:alpha val="41000"/>
                  </a:srgbClr>
                </a:gs>
              </a:gsLst>
              <a:lin ang="5400000"/>
            </a:gradFill>
          </p:spPr>
        </p:sp>
        <p:sp>
          <p:nvSpPr>
            <p:cNvPr name="TextBox 25" id="25"/>
            <p:cNvSpPr txBox="true"/>
            <p:nvPr/>
          </p:nvSpPr>
          <p:spPr>
            <a:xfrm>
              <a:off x="0" y="-123825"/>
              <a:ext cx="1000520" cy="185435"/>
            </a:xfrm>
            <a:prstGeom prst="rect">
              <a:avLst/>
            </a:prstGeom>
          </p:spPr>
          <p:txBody>
            <a:bodyPr anchor="ctr" rtlCol="false" tIns="50800" lIns="50800" bIns="50800" rIns="50800"/>
            <a:lstStyle/>
            <a:p>
              <a:pPr algn="ctr">
                <a:lnSpc>
                  <a:spcPts val="3780"/>
                </a:lnSpc>
              </a:pPr>
            </a:p>
          </p:txBody>
        </p:sp>
      </p:grpSp>
      <p:sp>
        <p:nvSpPr>
          <p:cNvPr name="TextBox 26" id="26"/>
          <p:cNvSpPr txBox="true"/>
          <p:nvPr/>
        </p:nvSpPr>
        <p:spPr>
          <a:xfrm rot="0">
            <a:off x="7380039" y="1019175"/>
            <a:ext cx="3527924" cy="609600"/>
          </a:xfrm>
          <a:prstGeom prst="rect">
            <a:avLst/>
          </a:prstGeom>
        </p:spPr>
        <p:txBody>
          <a:bodyPr anchor="t" rtlCol="false" tIns="0" lIns="0" bIns="0" rIns="0">
            <a:spAutoFit/>
          </a:bodyPr>
          <a:lstStyle/>
          <a:p>
            <a:pPr algn="ctr">
              <a:lnSpc>
                <a:spcPts val="4799"/>
              </a:lnSpc>
            </a:pPr>
            <a:r>
              <a:rPr lang="en-US" sz="3999">
                <a:solidFill>
                  <a:srgbClr val="4472C4"/>
                </a:solidFill>
                <a:latin typeface="字由点字典黑 Bold"/>
              </a:rPr>
              <a:t>Tasks</a:t>
            </a:r>
          </a:p>
        </p:txBody>
      </p:sp>
      <p:grpSp>
        <p:nvGrpSpPr>
          <p:cNvPr name="Group 27" id="27"/>
          <p:cNvGrpSpPr/>
          <p:nvPr/>
        </p:nvGrpSpPr>
        <p:grpSpPr>
          <a:xfrm rot="0">
            <a:off x="13562516" y="5143500"/>
            <a:ext cx="3612923" cy="3658313"/>
            <a:chOff x="0" y="0"/>
            <a:chExt cx="951552" cy="963506"/>
          </a:xfrm>
        </p:grpSpPr>
        <p:sp>
          <p:nvSpPr>
            <p:cNvPr name="Freeform 28" id="28"/>
            <p:cNvSpPr/>
            <p:nvPr/>
          </p:nvSpPr>
          <p:spPr>
            <a:xfrm flipH="false" flipV="false" rot="0">
              <a:off x="0" y="0"/>
              <a:ext cx="951552" cy="963506"/>
            </a:xfrm>
            <a:custGeom>
              <a:avLst/>
              <a:gdLst/>
              <a:ahLst/>
              <a:cxnLst/>
              <a:rect r="r" b="b" t="t" l="l"/>
              <a:pathLst>
                <a:path h="963506" w="951552">
                  <a:moveTo>
                    <a:pt x="68571" y="0"/>
                  </a:moveTo>
                  <a:lnTo>
                    <a:pt x="882981" y="0"/>
                  </a:lnTo>
                  <a:cubicBezTo>
                    <a:pt x="901167" y="0"/>
                    <a:pt x="918608" y="7224"/>
                    <a:pt x="931468" y="20084"/>
                  </a:cubicBezTo>
                  <a:cubicBezTo>
                    <a:pt x="944327" y="32943"/>
                    <a:pt x="951552" y="50385"/>
                    <a:pt x="951552" y="68571"/>
                  </a:cubicBezTo>
                  <a:lnTo>
                    <a:pt x="951552" y="894935"/>
                  </a:lnTo>
                  <a:cubicBezTo>
                    <a:pt x="951552" y="913121"/>
                    <a:pt x="944327" y="930563"/>
                    <a:pt x="931468" y="943422"/>
                  </a:cubicBezTo>
                  <a:cubicBezTo>
                    <a:pt x="918608" y="956282"/>
                    <a:pt x="901167" y="963506"/>
                    <a:pt x="882981" y="963506"/>
                  </a:cubicBezTo>
                  <a:lnTo>
                    <a:pt x="68571" y="963506"/>
                  </a:lnTo>
                  <a:cubicBezTo>
                    <a:pt x="50385" y="963506"/>
                    <a:pt x="32943" y="956282"/>
                    <a:pt x="20084" y="943422"/>
                  </a:cubicBezTo>
                  <a:cubicBezTo>
                    <a:pt x="7224" y="930563"/>
                    <a:pt x="0" y="913121"/>
                    <a:pt x="0" y="894935"/>
                  </a:cubicBezTo>
                  <a:lnTo>
                    <a:pt x="0" y="68571"/>
                  </a:lnTo>
                  <a:cubicBezTo>
                    <a:pt x="0" y="50385"/>
                    <a:pt x="7224" y="32943"/>
                    <a:pt x="20084" y="20084"/>
                  </a:cubicBezTo>
                  <a:cubicBezTo>
                    <a:pt x="32943" y="7224"/>
                    <a:pt x="50385" y="0"/>
                    <a:pt x="68571" y="0"/>
                  </a:cubicBezTo>
                  <a:close/>
                </a:path>
              </a:pathLst>
            </a:custGeom>
            <a:solidFill>
              <a:srgbClr val="FFFFFF">
                <a:alpha val="32941"/>
              </a:srgbClr>
            </a:solidFill>
          </p:spPr>
        </p:sp>
        <p:sp>
          <p:nvSpPr>
            <p:cNvPr name="TextBox 29" id="29"/>
            <p:cNvSpPr txBox="true"/>
            <p:nvPr/>
          </p:nvSpPr>
          <p:spPr>
            <a:xfrm>
              <a:off x="0" y="-123825"/>
              <a:ext cx="951552" cy="1087331"/>
            </a:xfrm>
            <a:prstGeom prst="rect">
              <a:avLst/>
            </a:prstGeom>
          </p:spPr>
          <p:txBody>
            <a:bodyPr anchor="ctr" rtlCol="false" tIns="50800" lIns="50800" bIns="50800" rIns="50800"/>
            <a:lstStyle/>
            <a:p>
              <a:pPr algn="ctr">
                <a:lnSpc>
                  <a:spcPts val="3780"/>
                </a:lnSpc>
              </a:pPr>
            </a:p>
          </p:txBody>
        </p:sp>
      </p:grpSp>
      <p:grpSp>
        <p:nvGrpSpPr>
          <p:cNvPr name="Group 30" id="30"/>
          <p:cNvGrpSpPr/>
          <p:nvPr/>
        </p:nvGrpSpPr>
        <p:grpSpPr>
          <a:xfrm rot="0">
            <a:off x="5424015" y="5143500"/>
            <a:ext cx="3612923" cy="3658313"/>
            <a:chOff x="0" y="0"/>
            <a:chExt cx="951552" cy="963506"/>
          </a:xfrm>
        </p:grpSpPr>
        <p:sp>
          <p:nvSpPr>
            <p:cNvPr name="Freeform 31" id="31"/>
            <p:cNvSpPr/>
            <p:nvPr/>
          </p:nvSpPr>
          <p:spPr>
            <a:xfrm flipH="false" flipV="false" rot="0">
              <a:off x="0" y="0"/>
              <a:ext cx="951552" cy="963506"/>
            </a:xfrm>
            <a:custGeom>
              <a:avLst/>
              <a:gdLst/>
              <a:ahLst/>
              <a:cxnLst/>
              <a:rect r="r" b="b" t="t" l="l"/>
              <a:pathLst>
                <a:path h="963506" w="951552">
                  <a:moveTo>
                    <a:pt x="68571" y="0"/>
                  </a:moveTo>
                  <a:lnTo>
                    <a:pt x="882981" y="0"/>
                  </a:lnTo>
                  <a:cubicBezTo>
                    <a:pt x="901167" y="0"/>
                    <a:pt x="918608" y="7224"/>
                    <a:pt x="931468" y="20084"/>
                  </a:cubicBezTo>
                  <a:cubicBezTo>
                    <a:pt x="944327" y="32943"/>
                    <a:pt x="951552" y="50385"/>
                    <a:pt x="951552" y="68571"/>
                  </a:cubicBezTo>
                  <a:lnTo>
                    <a:pt x="951552" y="894935"/>
                  </a:lnTo>
                  <a:cubicBezTo>
                    <a:pt x="951552" y="913121"/>
                    <a:pt x="944327" y="930563"/>
                    <a:pt x="931468" y="943422"/>
                  </a:cubicBezTo>
                  <a:cubicBezTo>
                    <a:pt x="918608" y="956282"/>
                    <a:pt x="901167" y="963506"/>
                    <a:pt x="882981" y="963506"/>
                  </a:cubicBezTo>
                  <a:lnTo>
                    <a:pt x="68571" y="963506"/>
                  </a:lnTo>
                  <a:cubicBezTo>
                    <a:pt x="50385" y="963506"/>
                    <a:pt x="32943" y="956282"/>
                    <a:pt x="20084" y="943422"/>
                  </a:cubicBezTo>
                  <a:cubicBezTo>
                    <a:pt x="7224" y="930563"/>
                    <a:pt x="0" y="913121"/>
                    <a:pt x="0" y="894935"/>
                  </a:cubicBezTo>
                  <a:lnTo>
                    <a:pt x="0" y="68571"/>
                  </a:lnTo>
                  <a:cubicBezTo>
                    <a:pt x="0" y="50385"/>
                    <a:pt x="7224" y="32943"/>
                    <a:pt x="20084" y="20084"/>
                  </a:cubicBezTo>
                  <a:cubicBezTo>
                    <a:pt x="32943" y="7224"/>
                    <a:pt x="50385" y="0"/>
                    <a:pt x="68571" y="0"/>
                  </a:cubicBezTo>
                  <a:close/>
                </a:path>
              </a:pathLst>
            </a:custGeom>
            <a:solidFill>
              <a:srgbClr val="FFFFFF"/>
            </a:solidFill>
          </p:spPr>
        </p:sp>
        <p:sp>
          <p:nvSpPr>
            <p:cNvPr name="TextBox 32" id="32"/>
            <p:cNvSpPr txBox="true"/>
            <p:nvPr/>
          </p:nvSpPr>
          <p:spPr>
            <a:xfrm>
              <a:off x="0" y="-123825"/>
              <a:ext cx="951552" cy="1087331"/>
            </a:xfrm>
            <a:prstGeom prst="rect">
              <a:avLst/>
            </a:prstGeom>
          </p:spPr>
          <p:txBody>
            <a:bodyPr anchor="ctr" rtlCol="false" tIns="50800" lIns="50800" bIns="50800" rIns="50800"/>
            <a:lstStyle/>
            <a:p>
              <a:pPr algn="ctr">
                <a:lnSpc>
                  <a:spcPts val="3780"/>
                </a:lnSpc>
              </a:pPr>
            </a:p>
          </p:txBody>
        </p:sp>
      </p:grpSp>
      <p:grpSp>
        <p:nvGrpSpPr>
          <p:cNvPr name="Group 33" id="33"/>
          <p:cNvGrpSpPr/>
          <p:nvPr/>
        </p:nvGrpSpPr>
        <p:grpSpPr>
          <a:xfrm rot="0">
            <a:off x="9236964" y="5143500"/>
            <a:ext cx="3612923" cy="3658313"/>
            <a:chOff x="0" y="0"/>
            <a:chExt cx="951552" cy="963506"/>
          </a:xfrm>
        </p:grpSpPr>
        <p:sp>
          <p:nvSpPr>
            <p:cNvPr name="Freeform 34" id="34"/>
            <p:cNvSpPr/>
            <p:nvPr/>
          </p:nvSpPr>
          <p:spPr>
            <a:xfrm flipH="false" flipV="false" rot="0">
              <a:off x="0" y="0"/>
              <a:ext cx="951552" cy="963506"/>
            </a:xfrm>
            <a:custGeom>
              <a:avLst/>
              <a:gdLst/>
              <a:ahLst/>
              <a:cxnLst/>
              <a:rect r="r" b="b" t="t" l="l"/>
              <a:pathLst>
                <a:path h="963506" w="951552">
                  <a:moveTo>
                    <a:pt x="68571" y="0"/>
                  </a:moveTo>
                  <a:lnTo>
                    <a:pt x="882981" y="0"/>
                  </a:lnTo>
                  <a:cubicBezTo>
                    <a:pt x="901167" y="0"/>
                    <a:pt x="918608" y="7224"/>
                    <a:pt x="931468" y="20084"/>
                  </a:cubicBezTo>
                  <a:cubicBezTo>
                    <a:pt x="944327" y="32943"/>
                    <a:pt x="951552" y="50385"/>
                    <a:pt x="951552" y="68571"/>
                  </a:cubicBezTo>
                  <a:lnTo>
                    <a:pt x="951552" y="894935"/>
                  </a:lnTo>
                  <a:cubicBezTo>
                    <a:pt x="951552" y="913121"/>
                    <a:pt x="944327" y="930563"/>
                    <a:pt x="931468" y="943422"/>
                  </a:cubicBezTo>
                  <a:cubicBezTo>
                    <a:pt x="918608" y="956282"/>
                    <a:pt x="901167" y="963506"/>
                    <a:pt x="882981" y="963506"/>
                  </a:cubicBezTo>
                  <a:lnTo>
                    <a:pt x="68571" y="963506"/>
                  </a:lnTo>
                  <a:cubicBezTo>
                    <a:pt x="50385" y="963506"/>
                    <a:pt x="32943" y="956282"/>
                    <a:pt x="20084" y="943422"/>
                  </a:cubicBezTo>
                  <a:cubicBezTo>
                    <a:pt x="7224" y="930563"/>
                    <a:pt x="0" y="913121"/>
                    <a:pt x="0" y="894935"/>
                  </a:cubicBezTo>
                  <a:lnTo>
                    <a:pt x="0" y="68571"/>
                  </a:lnTo>
                  <a:cubicBezTo>
                    <a:pt x="0" y="50385"/>
                    <a:pt x="7224" y="32943"/>
                    <a:pt x="20084" y="20084"/>
                  </a:cubicBezTo>
                  <a:cubicBezTo>
                    <a:pt x="32943" y="7224"/>
                    <a:pt x="50385" y="0"/>
                    <a:pt x="68571" y="0"/>
                  </a:cubicBezTo>
                  <a:close/>
                </a:path>
              </a:pathLst>
            </a:custGeom>
            <a:solidFill>
              <a:srgbClr val="FFFFFF"/>
            </a:solidFill>
          </p:spPr>
        </p:sp>
        <p:sp>
          <p:nvSpPr>
            <p:cNvPr name="TextBox 35" id="35"/>
            <p:cNvSpPr txBox="true"/>
            <p:nvPr/>
          </p:nvSpPr>
          <p:spPr>
            <a:xfrm>
              <a:off x="0" y="-123825"/>
              <a:ext cx="951552" cy="1087331"/>
            </a:xfrm>
            <a:prstGeom prst="rect">
              <a:avLst/>
            </a:prstGeom>
          </p:spPr>
          <p:txBody>
            <a:bodyPr anchor="ctr" rtlCol="false" tIns="50800" lIns="50800" bIns="50800" rIns="50800"/>
            <a:lstStyle/>
            <a:p>
              <a:pPr algn="ctr">
                <a:lnSpc>
                  <a:spcPts val="3780"/>
                </a:lnSpc>
              </a:pPr>
            </a:p>
          </p:txBody>
        </p:sp>
      </p:grpSp>
      <p:grpSp>
        <p:nvGrpSpPr>
          <p:cNvPr name="Group 36" id="36"/>
          <p:cNvGrpSpPr/>
          <p:nvPr/>
        </p:nvGrpSpPr>
        <p:grpSpPr>
          <a:xfrm rot="0">
            <a:off x="1606595" y="5143500"/>
            <a:ext cx="3612923" cy="3658313"/>
            <a:chOff x="0" y="0"/>
            <a:chExt cx="951552" cy="963506"/>
          </a:xfrm>
        </p:grpSpPr>
        <p:sp>
          <p:nvSpPr>
            <p:cNvPr name="Freeform 37" id="37"/>
            <p:cNvSpPr/>
            <p:nvPr/>
          </p:nvSpPr>
          <p:spPr>
            <a:xfrm flipH="false" flipV="false" rot="0">
              <a:off x="0" y="0"/>
              <a:ext cx="951552" cy="963506"/>
            </a:xfrm>
            <a:custGeom>
              <a:avLst/>
              <a:gdLst/>
              <a:ahLst/>
              <a:cxnLst/>
              <a:rect r="r" b="b" t="t" l="l"/>
              <a:pathLst>
                <a:path h="963506" w="951552">
                  <a:moveTo>
                    <a:pt x="68571" y="0"/>
                  </a:moveTo>
                  <a:lnTo>
                    <a:pt x="882981" y="0"/>
                  </a:lnTo>
                  <a:cubicBezTo>
                    <a:pt x="901167" y="0"/>
                    <a:pt x="918608" y="7224"/>
                    <a:pt x="931468" y="20084"/>
                  </a:cubicBezTo>
                  <a:cubicBezTo>
                    <a:pt x="944327" y="32943"/>
                    <a:pt x="951552" y="50385"/>
                    <a:pt x="951552" y="68571"/>
                  </a:cubicBezTo>
                  <a:lnTo>
                    <a:pt x="951552" y="894935"/>
                  </a:lnTo>
                  <a:cubicBezTo>
                    <a:pt x="951552" y="913121"/>
                    <a:pt x="944327" y="930563"/>
                    <a:pt x="931468" y="943422"/>
                  </a:cubicBezTo>
                  <a:cubicBezTo>
                    <a:pt x="918608" y="956282"/>
                    <a:pt x="901167" y="963506"/>
                    <a:pt x="882981" y="963506"/>
                  </a:cubicBezTo>
                  <a:lnTo>
                    <a:pt x="68571" y="963506"/>
                  </a:lnTo>
                  <a:cubicBezTo>
                    <a:pt x="50385" y="963506"/>
                    <a:pt x="32943" y="956282"/>
                    <a:pt x="20084" y="943422"/>
                  </a:cubicBezTo>
                  <a:cubicBezTo>
                    <a:pt x="7224" y="930563"/>
                    <a:pt x="0" y="913121"/>
                    <a:pt x="0" y="894935"/>
                  </a:cubicBezTo>
                  <a:lnTo>
                    <a:pt x="0" y="68571"/>
                  </a:lnTo>
                  <a:cubicBezTo>
                    <a:pt x="0" y="50385"/>
                    <a:pt x="7224" y="32943"/>
                    <a:pt x="20084" y="20084"/>
                  </a:cubicBezTo>
                  <a:cubicBezTo>
                    <a:pt x="32943" y="7224"/>
                    <a:pt x="50385" y="0"/>
                    <a:pt x="68571" y="0"/>
                  </a:cubicBezTo>
                  <a:close/>
                </a:path>
              </a:pathLst>
            </a:custGeom>
            <a:solidFill>
              <a:srgbClr val="FFFFFF"/>
            </a:solidFill>
          </p:spPr>
        </p:sp>
        <p:sp>
          <p:nvSpPr>
            <p:cNvPr name="TextBox 38" id="38"/>
            <p:cNvSpPr txBox="true"/>
            <p:nvPr/>
          </p:nvSpPr>
          <p:spPr>
            <a:xfrm>
              <a:off x="0" y="-123825"/>
              <a:ext cx="951552" cy="1087331"/>
            </a:xfrm>
            <a:prstGeom prst="rect">
              <a:avLst/>
            </a:prstGeom>
          </p:spPr>
          <p:txBody>
            <a:bodyPr anchor="ctr" rtlCol="false" tIns="50800" lIns="50800" bIns="50800" rIns="50800"/>
            <a:lstStyle/>
            <a:p>
              <a:pPr algn="ctr">
                <a:lnSpc>
                  <a:spcPts val="3780"/>
                </a:lnSpc>
              </a:pPr>
            </a:p>
          </p:txBody>
        </p:sp>
      </p:grpSp>
      <p:sp>
        <p:nvSpPr>
          <p:cNvPr name="TextBox 39" id="39"/>
          <p:cNvSpPr txBox="true"/>
          <p:nvPr/>
        </p:nvSpPr>
        <p:spPr>
          <a:xfrm rot="0">
            <a:off x="1722450" y="5580101"/>
            <a:ext cx="1964898" cy="1392555"/>
          </a:xfrm>
          <a:prstGeom prst="rect">
            <a:avLst/>
          </a:prstGeom>
        </p:spPr>
        <p:txBody>
          <a:bodyPr anchor="t" rtlCol="false" tIns="0" lIns="0" bIns="0" rIns="0">
            <a:spAutoFit/>
          </a:bodyPr>
          <a:lstStyle/>
          <a:p>
            <a:pPr algn="l">
              <a:lnSpc>
                <a:spcPts val="3780"/>
              </a:lnSpc>
            </a:pPr>
            <a:r>
              <a:rPr lang="en-US" sz="2100">
                <a:solidFill>
                  <a:srgbClr val="4472C4"/>
                </a:solidFill>
                <a:latin typeface="字由点字典黑"/>
              </a:rPr>
              <a:t>Start the PHP session.</a:t>
            </a:r>
          </a:p>
          <a:p>
            <a:pPr algn="l">
              <a:lnSpc>
                <a:spcPts val="3780"/>
              </a:lnSpc>
            </a:pPr>
          </a:p>
        </p:txBody>
      </p:sp>
      <p:grpSp>
        <p:nvGrpSpPr>
          <p:cNvPr name="Group 40" id="40"/>
          <p:cNvGrpSpPr/>
          <p:nvPr/>
        </p:nvGrpSpPr>
        <p:grpSpPr>
          <a:xfrm rot="0">
            <a:off x="5026097" y="3154076"/>
            <a:ext cx="1689645" cy="1857325"/>
            <a:chOff x="0" y="0"/>
            <a:chExt cx="2252859" cy="2476433"/>
          </a:xfrm>
        </p:grpSpPr>
        <p:grpSp>
          <p:nvGrpSpPr>
            <p:cNvPr name="Group 41" id="41"/>
            <p:cNvGrpSpPr/>
            <p:nvPr/>
          </p:nvGrpSpPr>
          <p:grpSpPr>
            <a:xfrm rot="0">
              <a:off x="0" y="0"/>
              <a:ext cx="2252859" cy="2252859"/>
              <a:chOff x="0" y="0"/>
              <a:chExt cx="2968970" cy="2968970"/>
            </a:xfrm>
          </p:grpSpPr>
          <p:sp>
            <p:nvSpPr>
              <p:cNvPr name="Freeform 42" id="42"/>
              <p:cNvSpPr/>
              <p:nvPr/>
            </p:nvSpPr>
            <p:spPr>
              <a:xfrm flipH="false" flipV="false" rot="0">
                <a:off x="0" y="0"/>
                <a:ext cx="2969006" cy="2969006"/>
              </a:xfrm>
              <a:custGeom>
                <a:avLst/>
                <a:gdLst/>
                <a:ahLst/>
                <a:cxnLst/>
                <a:rect r="r" b="b" t="t" l="l"/>
                <a:pathLst>
                  <a:path h="2969006" w="2969006">
                    <a:moveTo>
                      <a:pt x="0" y="1484503"/>
                    </a:moveTo>
                    <a:cubicBezTo>
                      <a:pt x="0" y="664591"/>
                      <a:pt x="664591" y="0"/>
                      <a:pt x="1484503" y="0"/>
                    </a:cubicBezTo>
                    <a:cubicBezTo>
                      <a:pt x="2304415" y="0"/>
                      <a:pt x="2969006" y="664591"/>
                      <a:pt x="2969006" y="1484503"/>
                    </a:cubicBezTo>
                    <a:cubicBezTo>
                      <a:pt x="2969006" y="2304415"/>
                      <a:pt x="2304288" y="2969006"/>
                      <a:pt x="1484503" y="2969006"/>
                    </a:cubicBezTo>
                    <a:cubicBezTo>
                      <a:pt x="664718" y="2969006"/>
                      <a:pt x="0" y="2304288"/>
                      <a:pt x="0" y="1484503"/>
                    </a:cubicBezTo>
                    <a:close/>
                  </a:path>
                </a:pathLst>
              </a:custGeom>
              <a:gradFill rotWithShape="true">
                <a:gsLst>
                  <a:gs pos="0">
                    <a:srgbClr val="C5D3ED">
                      <a:alpha val="100000"/>
                    </a:srgbClr>
                  </a:gs>
                  <a:gs pos="100000">
                    <a:srgbClr val="C6D4ED">
                      <a:alpha val="100000"/>
                    </a:srgbClr>
                  </a:gs>
                </a:gsLst>
                <a:lin ang="2700000"/>
              </a:gradFill>
            </p:spPr>
          </p:sp>
        </p:grpSp>
        <p:grpSp>
          <p:nvGrpSpPr>
            <p:cNvPr name="Group 43" id="43"/>
            <p:cNvGrpSpPr/>
            <p:nvPr/>
          </p:nvGrpSpPr>
          <p:grpSpPr>
            <a:xfrm rot="0">
              <a:off x="983342" y="2229731"/>
              <a:ext cx="286173" cy="246702"/>
              <a:chOff x="0" y="0"/>
              <a:chExt cx="377138" cy="325120"/>
            </a:xfrm>
          </p:grpSpPr>
          <p:sp>
            <p:nvSpPr>
              <p:cNvPr name="Freeform 44" id="44"/>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sp>
          <p:nvSpPr>
            <p:cNvPr name="Freeform 45" id="45"/>
            <p:cNvSpPr/>
            <p:nvPr/>
          </p:nvSpPr>
          <p:spPr>
            <a:xfrm flipH="false" flipV="false" rot="0">
              <a:off x="624789" y="357801"/>
              <a:ext cx="1003281" cy="1574803"/>
            </a:xfrm>
            <a:custGeom>
              <a:avLst/>
              <a:gdLst/>
              <a:ahLst/>
              <a:cxnLst/>
              <a:rect r="r" b="b" t="t" l="l"/>
              <a:pathLst>
                <a:path h="1574803" w="1003281">
                  <a:moveTo>
                    <a:pt x="0" y="0"/>
                  </a:moveTo>
                  <a:lnTo>
                    <a:pt x="1003281" y="0"/>
                  </a:lnTo>
                  <a:lnTo>
                    <a:pt x="1003281" y="1574803"/>
                  </a:lnTo>
                  <a:lnTo>
                    <a:pt x="0" y="1574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46" id="46"/>
          <p:cNvGrpSpPr/>
          <p:nvPr/>
        </p:nvGrpSpPr>
        <p:grpSpPr>
          <a:xfrm rot="0">
            <a:off x="8192116" y="3154076"/>
            <a:ext cx="1689645" cy="1857325"/>
            <a:chOff x="0" y="0"/>
            <a:chExt cx="2252859" cy="2476433"/>
          </a:xfrm>
        </p:grpSpPr>
        <p:grpSp>
          <p:nvGrpSpPr>
            <p:cNvPr name="Group 47" id="47"/>
            <p:cNvGrpSpPr/>
            <p:nvPr/>
          </p:nvGrpSpPr>
          <p:grpSpPr>
            <a:xfrm rot="0">
              <a:off x="0" y="0"/>
              <a:ext cx="2252859" cy="2252859"/>
              <a:chOff x="0" y="0"/>
              <a:chExt cx="2968970" cy="2968970"/>
            </a:xfrm>
          </p:grpSpPr>
          <p:sp>
            <p:nvSpPr>
              <p:cNvPr name="Freeform 48" id="48"/>
              <p:cNvSpPr/>
              <p:nvPr/>
            </p:nvSpPr>
            <p:spPr>
              <a:xfrm flipH="false" flipV="false" rot="0">
                <a:off x="0" y="0"/>
                <a:ext cx="2969006" cy="2969006"/>
              </a:xfrm>
              <a:custGeom>
                <a:avLst/>
                <a:gdLst/>
                <a:ahLst/>
                <a:cxnLst/>
                <a:rect r="r" b="b" t="t" l="l"/>
                <a:pathLst>
                  <a:path h="2969006" w="2969006">
                    <a:moveTo>
                      <a:pt x="0" y="1484503"/>
                    </a:moveTo>
                    <a:cubicBezTo>
                      <a:pt x="0" y="664591"/>
                      <a:pt x="664591" y="0"/>
                      <a:pt x="1484503" y="0"/>
                    </a:cubicBezTo>
                    <a:cubicBezTo>
                      <a:pt x="2304415" y="0"/>
                      <a:pt x="2969006" y="664591"/>
                      <a:pt x="2969006" y="1484503"/>
                    </a:cubicBezTo>
                    <a:cubicBezTo>
                      <a:pt x="2969006" y="2304415"/>
                      <a:pt x="2304288" y="2969006"/>
                      <a:pt x="1484503" y="2969006"/>
                    </a:cubicBezTo>
                    <a:cubicBezTo>
                      <a:pt x="664718" y="2969006"/>
                      <a:pt x="0" y="2304288"/>
                      <a:pt x="0" y="1484503"/>
                    </a:cubicBezTo>
                    <a:close/>
                  </a:path>
                </a:pathLst>
              </a:custGeom>
              <a:gradFill rotWithShape="true">
                <a:gsLst>
                  <a:gs pos="0">
                    <a:srgbClr val="C5D3ED">
                      <a:alpha val="100000"/>
                    </a:srgbClr>
                  </a:gs>
                  <a:gs pos="100000">
                    <a:srgbClr val="C6D4ED">
                      <a:alpha val="100000"/>
                    </a:srgbClr>
                  </a:gs>
                </a:gsLst>
                <a:lin ang="2700000"/>
              </a:gradFill>
            </p:spPr>
          </p:sp>
        </p:grpSp>
        <p:grpSp>
          <p:nvGrpSpPr>
            <p:cNvPr name="Group 49" id="49"/>
            <p:cNvGrpSpPr/>
            <p:nvPr/>
          </p:nvGrpSpPr>
          <p:grpSpPr>
            <a:xfrm rot="0">
              <a:off x="983342" y="2229731"/>
              <a:ext cx="286173" cy="246702"/>
              <a:chOff x="0" y="0"/>
              <a:chExt cx="377138" cy="325120"/>
            </a:xfrm>
          </p:grpSpPr>
          <p:sp>
            <p:nvSpPr>
              <p:cNvPr name="Freeform 50" id="50"/>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sp>
          <p:nvSpPr>
            <p:cNvPr name="Freeform 51" id="51"/>
            <p:cNvSpPr/>
            <p:nvPr/>
          </p:nvSpPr>
          <p:spPr>
            <a:xfrm flipH="false" flipV="false" rot="0">
              <a:off x="624789" y="357801"/>
              <a:ext cx="1003281" cy="1574803"/>
            </a:xfrm>
            <a:custGeom>
              <a:avLst/>
              <a:gdLst/>
              <a:ahLst/>
              <a:cxnLst/>
              <a:rect r="r" b="b" t="t" l="l"/>
              <a:pathLst>
                <a:path h="1574803" w="1003281">
                  <a:moveTo>
                    <a:pt x="0" y="0"/>
                  </a:moveTo>
                  <a:lnTo>
                    <a:pt x="1003281" y="0"/>
                  </a:lnTo>
                  <a:lnTo>
                    <a:pt x="1003281" y="1574803"/>
                  </a:lnTo>
                  <a:lnTo>
                    <a:pt x="0" y="1574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52" id="52"/>
          <p:cNvGrpSpPr/>
          <p:nvPr/>
        </p:nvGrpSpPr>
        <p:grpSpPr>
          <a:xfrm rot="0">
            <a:off x="11358136" y="3154076"/>
            <a:ext cx="1689645" cy="1857325"/>
            <a:chOff x="0" y="0"/>
            <a:chExt cx="2252859" cy="2476433"/>
          </a:xfrm>
        </p:grpSpPr>
        <p:grpSp>
          <p:nvGrpSpPr>
            <p:cNvPr name="Group 53" id="53"/>
            <p:cNvGrpSpPr/>
            <p:nvPr/>
          </p:nvGrpSpPr>
          <p:grpSpPr>
            <a:xfrm rot="0">
              <a:off x="0" y="0"/>
              <a:ext cx="2252859" cy="2252859"/>
              <a:chOff x="0" y="0"/>
              <a:chExt cx="2968970" cy="2968970"/>
            </a:xfrm>
          </p:grpSpPr>
          <p:sp>
            <p:nvSpPr>
              <p:cNvPr name="Freeform 54" id="54"/>
              <p:cNvSpPr/>
              <p:nvPr/>
            </p:nvSpPr>
            <p:spPr>
              <a:xfrm flipH="false" flipV="false" rot="0">
                <a:off x="0" y="0"/>
                <a:ext cx="2969006" cy="2969006"/>
              </a:xfrm>
              <a:custGeom>
                <a:avLst/>
                <a:gdLst/>
                <a:ahLst/>
                <a:cxnLst/>
                <a:rect r="r" b="b" t="t" l="l"/>
                <a:pathLst>
                  <a:path h="2969006" w="2969006">
                    <a:moveTo>
                      <a:pt x="0" y="1484503"/>
                    </a:moveTo>
                    <a:cubicBezTo>
                      <a:pt x="0" y="664591"/>
                      <a:pt x="664591" y="0"/>
                      <a:pt x="1484503" y="0"/>
                    </a:cubicBezTo>
                    <a:cubicBezTo>
                      <a:pt x="2304415" y="0"/>
                      <a:pt x="2969006" y="664591"/>
                      <a:pt x="2969006" y="1484503"/>
                    </a:cubicBezTo>
                    <a:cubicBezTo>
                      <a:pt x="2969006" y="2304415"/>
                      <a:pt x="2304288" y="2969006"/>
                      <a:pt x="1484503" y="2969006"/>
                    </a:cubicBezTo>
                    <a:cubicBezTo>
                      <a:pt x="664718" y="2969006"/>
                      <a:pt x="0" y="2304288"/>
                      <a:pt x="0" y="1484503"/>
                    </a:cubicBezTo>
                    <a:close/>
                  </a:path>
                </a:pathLst>
              </a:custGeom>
              <a:gradFill rotWithShape="true">
                <a:gsLst>
                  <a:gs pos="0">
                    <a:srgbClr val="C5D3ED">
                      <a:alpha val="100000"/>
                    </a:srgbClr>
                  </a:gs>
                  <a:gs pos="100000">
                    <a:srgbClr val="C6D4ED">
                      <a:alpha val="100000"/>
                    </a:srgbClr>
                  </a:gs>
                </a:gsLst>
                <a:lin ang="2700000"/>
              </a:gradFill>
            </p:spPr>
          </p:sp>
        </p:grpSp>
        <p:grpSp>
          <p:nvGrpSpPr>
            <p:cNvPr name="Group 55" id="55"/>
            <p:cNvGrpSpPr/>
            <p:nvPr/>
          </p:nvGrpSpPr>
          <p:grpSpPr>
            <a:xfrm rot="0">
              <a:off x="983342" y="2229731"/>
              <a:ext cx="286173" cy="246702"/>
              <a:chOff x="0" y="0"/>
              <a:chExt cx="377138" cy="325120"/>
            </a:xfrm>
          </p:grpSpPr>
          <p:sp>
            <p:nvSpPr>
              <p:cNvPr name="Freeform 56" id="56"/>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sp>
          <p:nvSpPr>
            <p:cNvPr name="Freeform 57" id="57"/>
            <p:cNvSpPr/>
            <p:nvPr/>
          </p:nvSpPr>
          <p:spPr>
            <a:xfrm flipH="false" flipV="false" rot="0">
              <a:off x="624789" y="357801"/>
              <a:ext cx="1003281" cy="1574803"/>
            </a:xfrm>
            <a:custGeom>
              <a:avLst/>
              <a:gdLst/>
              <a:ahLst/>
              <a:cxnLst/>
              <a:rect r="r" b="b" t="t" l="l"/>
              <a:pathLst>
                <a:path h="1574803" w="1003281">
                  <a:moveTo>
                    <a:pt x="0" y="0"/>
                  </a:moveTo>
                  <a:lnTo>
                    <a:pt x="1003281" y="0"/>
                  </a:lnTo>
                  <a:lnTo>
                    <a:pt x="1003281" y="1574803"/>
                  </a:lnTo>
                  <a:lnTo>
                    <a:pt x="0" y="1574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58" id="58"/>
          <p:cNvGrpSpPr/>
          <p:nvPr/>
        </p:nvGrpSpPr>
        <p:grpSpPr>
          <a:xfrm rot="0">
            <a:off x="14524156" y="3154076"/>
            <a:ext cx="1689645" cy="1857325"/>
            <a:chOff x="0" y="0"/>
            <a:chExt cx="2252859" cy="2476433"/>
          </a:xfrm>
        </p:grpSpPr>
        <p:grpSp>
          <p:nvGrpSpPr>
            <p:cNvPr name="Group 59" id="59"/>
            <p:cNvGrpSpPr/>
            <p:nvPr/>
          </p:nvGrpSpPr>
          <p:grpSpPr>
            <a:xfrm rot="0">
              <a:off x="0" y="0"/>
              <a:ext cx="2252859" cy="2252859"/>
              <a:chOff x="0" y="0"/>
              <a:chExt cx="2968970" cy="2968970"/>
            </a:xfrm>
          </p:grpSpPr>
          <p:sp>
            <p:nvSpPr>
              <p:cNvPr name="Freeform 60" id="60"/>
              <p:cNvSpPr/>
              <p:nvPr/>
            </p:nvSpPr>
            <p:spPr>
              <a:xfrm flipH="false" flipV="false" rot="0">
                <a:off x="0" y="0"/>
                <a:ext cx="2969006" cy="2969006"/>
              </a:xfrm>
              <a:custGeom>
                <a:avLst/>
                <a:gdLst/>
                <a:ahLst/>
                <a:cxnLst/>
                <a:rect r="r" b="b" t="t" l="l"/>
                <a:pathLst>
                  <a:path h="2969006" w="2969006">
                    <a:moveTo>
                      <a:pt x="0" y="1484503"/>
                    </a:moveTo>
                    <a:cubicBezTo>
                      <a:pt x="0" y="664591"/>
                      <a:pt x="664591" y="0"/>
                      <a:pt x="1484503" y="0"/>
                    </a:cubicBezTo>
                    <a:cubicBezTo>
                      <a:pt x="2304415" y="0"/>
                      <a:pt x="2969006" y="664591"/>
                      <a:pt x="2969006" y="1484503"/>
                    </a:cubicBezTo>
                    <a:cubicBezTo>
                      <a:pt x="2969006" y="2304415"/>
                      <a:pt x="2304288" y="2969006"/>
                      <a:pt x="1484503" y="2969006"/>
                    </a:cubicBezTo>
                    <a:cubicBezTo>
                      <a:pt x="664718" y="2969006"/>
                      <a:pt x="0" y="2304288"/>
                      <a:pt x="0" y="1484503"/>
                    </a:cubicBezTo>
                    <a:close/>
                  </a:path>
                </a:pathLst>
              </a:custGeom>
              <a:gradFill rotWithShape="true">
                <a:gsLst>
                  <a:gs pos="0">
                    <a:srgbClr val="C5D3ED">
                      <a:alpha val="100000"/>
                    </a:srgbClr>
                  </a:gs>
                  <a:gs pos="100000">
                    <a:srgbClr val="C6D4ED">
                      <a:alpha val="100000"/>
                    </a:srgbClr>
                  </a:gs>
                </a:gsLst>
                <a:lin ang="2700000"/>
              </a:gradFill>
            </p:spPr>
          </p:sp>
        </p:grpSp>
        <p:grpSp>
          <p:nvGrpSpPr>
            <p:cNvPr name="Group 61" id="61"/>
            <p:cNvGrpSpPr/>
            <p:nvPr/>
          </p:nvGrpSpPr>
          <p:grpSpPr>
            <a:xfrm rot="0">
              <a:off x="983342" y="2229731"/>
              <a:ext cx="286173" cy="246702"/>
              <a:chOff x="0" y="0"/>
              <a:chExt cx="377138" cy="325120"/>
            </a:xfrm>
          </p:grpSpPr>
          <p:sp>
            <p:nvSpPr>
              <p:cNvPr name="Freeform 62" id="62"/>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sp>
          <p:nvSpPr>
            <p:cNvPr name="Freeform 63" id="63"/>
            <p:cNvSpPr/>
            <p:nvPr/>
          </p:nvSpPr>
          <p:spPr>
            <a:xfrm flipH="false" flipV="false" rot="0">
              <a:off x="624789" y="357801"/>
              <a:ext cx="1003281" cy="1574803"/>
            </a:xfrm>
            <a:custGeom>
              <a:avLst/>
              <a:gdLst/>
              <a:ahLst/>
              <a:cxnLst/>
              <a:rect r="r" b="b" t="t" l="l"/>
              <a:pathLst>
                <a:path h="1574803" w="1003281">
                  <a:moveTo>
                    <a:pt x="0" y="0"/>
                  </a:moveTo>
                  <a:lnTo>
                    <a:pt x="1003281" y="0"/>
                  </a:lnTo>
                  <a:lnTo>
                    <a:pt x="1003281" y="1574803"/>
                  </a:lnTo>
                  <a:lnTo>
                    <a:pt x="0" y="1574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64" id="64"/>
          <p:cNvSpPr txBox="true"/>
          <p:nvPr/>
        </p:nvSpPr>
        <p:spPr>
          <a:xfrm rot="0">
            <a:off x="4798413" y="5580101"/>
            <a:ext cx="2145012" cy="1868805"/>
          </a:xfrm>
          <a:prstGeom prst="rect">
            <a:avLst/>
          </a:prstGeom>
        </p:spPr>
        <p:txBody>
          <a:bodyPr anchor="t" rtlCol="false" tIns="0" lIns="0" bIns="0" rIns="0">
            <a:spAutoFit/>
          </a:bodyPr>
          <a:lstStyle/>
          <a:p>
            <a:pPr algn="l">
              <a:lnSpc>
                <a:spcPts val="3780"/>
              </a:lnSpc>
            </a:pPr>
            <a:r>
              <a:rPr lang="en-US" sz="2100">
                <a:solidFill>
                  <a:srgbClr val="4472C4"/>
                </a:solidFill>
                <a:latin typeface="字由点字典黑"/>
              </a:rPr>
              <a:t>Include the database connection file.</a:t>
            </a:r>
          </a:p>
          <a:p>
            <a:pPr algn="l">
              <a:lnSpc>
                <a:spcPts val="3780"/>
              </a:lnSpc>
            </a:pPr>
          </a:p>
        </p:txBody>
      </p:sp>
      <p:sp>
        <p:nvSpPr>
          <p:cNvPr name="TextBox 65" id="65"/>
          <p:cNvSpPr txBox="true"/>
          <p:nvPr/>
        </p:nvSpPr>
        <p:spPr>
          <a:xfrm rot="0">
            <a:off x="7940675" y="5580101"/>
            <a:ext cx="2501376" cy="2345055"/>
          </a:xfrm>
          <a:prstGeom prst="rect">
            <a:avLst/>
          </a:prstGeom>
        </p:spPr>
        <p:txBody>
          <a:bodyPr anchor="t" rtlCol="false" tIns="0" lIns="0" bIns="0" rIns="0">
            <a:spAutoFit/>
          </a:bodyPr>
          <a:lstStyle/>
          <a:p>
            <a:pPr algn="l">
              <a:lnSpc>
                <a:spcPts val="3780"/>
              </a:lnSpc>
            </a:pPr>
            <a:r>
              <a:rPr lang="en-US" sz="2100">
                <a:solidFill>
                  <a:srgbClr val="4472C4"/>
                </a:solidFill>
                <a:latin typeface="字由点字典黑"/>
              </a:rPr>
              <a:t>Query the information of the currently logged-in user.</a:t>
            </a:r>
          </a:p>
          <a:p>
            <a:pPr algn="l">
              <a:lnSpc>
                <a:spcPts val="3780"/>
              </a:lnSpc>
            </a:pPr>
          </a:p>
        </p:txBody>
      </p:sp>
      <p:sp>
        <p:nvSpPr>
          <p:cNvPr name="TextBox 66" id="66"/>
          <p:cNvSpPr txBox="true"/>
          <p:nvPr/>
        </p:nvSpPr>
        <p:spPr>
          <a:xfrm rot="0">
            <a:off x="11130452" y="5580101"/>
            <a:ext cx="2240042" cy="2345055"/>
          </a:xfrm>
          <a:prstGeom prst="rect">
            <a:avLst/>
          </a:prstGeom>
        </p:spPr>
        <p:txBody>
          <a:bodyPr anchor="t" rtlCol="false" tIns="0" lIns="0" bIns="0" rIns="0">
            <a:spAutoFit/>
          </a:bodyPr>
          <a:lstStyle/>
          <a:p>
            <a:pPr algn="l">
              <a:lnSpc>
                <a:spcPts val="3780"/>
              </a:lnSpc>
            </a:pPr>
            <a:r>
              <a:rPr lang="en-US" sz="2100">
                <a:solidFill>
                  <a:srgbClr val="4472C4"/>
                </a:solidFill>
                <a:latin typeface="字由点字典黑"/>
              </a:rPr>
              <a:t>If the query result is empty, display an error message.</a:t>
            </a:r>
          </a:p>
          <a:p>
            <a:pPr algn="l">
              <a:lnSpc>
                <a:spcPts val="3780"/>
              </a:lnSpc>
            </a:pPr>
          </a:p>
        </p:txBody>
      </p:sp>
      <p:sp>
        <p:nvSpPr>
          <p:cNvPr name="TextBox 67" id="67"/>
          <p:cNvSpPr txBox="true"/>
          <p:nvPr/>
        </p:nvSpPr>
        <p:spPr>
          <a:xfrm rot="0">
            <a:off x="14296472" y="5580101"/>
            <a:ext cx="2370835" cy="2821305"/>
          </a:xfrm>
          <a:prstGeom prst="rect">
            <a:avLst/>
          </a:prstGeom>
        </p:spPr>
        <p:txBody>
          <a:bodyPr anchor="t" rtlCol="false" tIns="0" lIns="0" bIns="0" rIns="0">
            <a:spAutoFit/>
          </a:bodyPr>
          <a:lstStyle/>
          <a:p>
            <a:pPr algn="l">
              <a:lnSpc>
                <a:spcPts val="3780"/>
              </a:lnSpc>
            </a:pPr>
            <a:r>
              <a:rPr lang="en-US" sz="2100">
                <a:solidFill>
                  <a:srgbClr val="4472C4"/>
                </a:solidFill>
                <a:latin typeface="字由点字典黑"/>
              </a:rPr>
              <a:t>Display the webpage header, including the logo, navigation bar, and user avatar.</a:t>
            </a:r>
          </a:p>
          <a:p>
            <a:pPr algn="l">
              <a:lnSpc>
                <a:spcPts val="3780"/>
              </a:lnSpc>
            </a:pP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1234" y="-6812306"/>
            <a:ext cx="12721597" cy="13928086"/>
            <a:chOff x="0" y="0"/>
            <a:chExt cx="16962130" cy="18570781"/>
          </a:xfrm>
        </p:grpSpPr>
        <p:sp>
          <p:nvSpPr>
            <p:cNvPr name="Freeform 3" id="3"/>
            <p:cNvSpPr/>
            <p:nvPr/>
          </p:nvSpPr>
          <p:spPr>
            <a:xfrm flipH="false" flipV="false" rot="-7011514">
              <a:off x="3512940" y="3420149"/>
              <a:ext cx="8698766" cy="10936112"/>
            </a:xfrm>
            <a:custGeom>
              <a:avLst/>
              <a:gdLst/>
              <a:ahLst/>
              <a:cxnLst/>
              <a:rect r="r" b="b" t="t" l="l"/>
              <a:pathLst>
                <a:path h="10936112" w="8698766">
                  <a:moveTo>
                    <a:pt x="0" y="0"/>
                  </a:moveTo>
                  <a:lnTo>
                    <a:pt x="8698766" y="0"/>
                  </a:lnTo>
                  <a:lnTo>
                    <a:pt x="8698766" y="10936112"/>
                  </a:lnTo>
                  <a:lnTo>
                    <a:pt x="0" y="10936112"/>
                  </a:lnTo>
                  <a:lnTo>
                    <a:pt x="0" y="0"/>
                  </a:lnTo>
                  <a:close/>
                </a:path>
              </a:pathLst>
            </a:custGeom>
            <a:blipFill>
              <a:blip r:embed="rId2"/>
              <a:stretch>
                <a:fillRect l="0" t="0" r="0" b="0"/>
              </a:stretch>
            </a:blipFill>
          </p:spPr>
        </p:sp>
        <p:sp>
          <p:nvSpPr>
            <p:cNvPr name="Freeform 4" id="4"/>
            <p:cNvSpPr/>
            <p:nvPr/>
          </p:nvSpPr>
          <p:spPr>
            <a:xfrm flipH="false" flipV="false" rot="7220732">
              <a:off x="2987205" y="5113026"/>
              <a:ext cx="12389015" cy="10778443"/>
            </a:xfrm>
            <a:custGeom>
              <a:avLst/>
              <a:gdLst/>
              <a:ahLst/>
              <a:cxnLst/>
              <a:rect r="r" b="b" t="t" l="l"/>
              <a:pathLst>
                <a:path h="10778443" w="12389015">
                  <a:moveTo>
                    <a:pt x="0" y="0"/>
                  </a:moveTo>
                  <a:lnTo>
                    <a:pt x="12389015" y="0"/>
                  </a:lnTo>
                  <a:lnTo>
                    <a:pt x="12389015" y="10778444"/>
                  </a:lnTo>
                  <a:lnTo>
                    <a:pt x="0" y="10778444"/>
                  </a:lnTo>
                  <a:lnTo>
                    <a:pt x="0" y="0"/>
                  </a:lnTo>
                  <a:close/>
                </a:path>
              </a:pathLst>
            </a:custGeom>
            <a:blipFill>
              <a:blip r:embed="rId3"/>
              <a:stretch>
                <a:fillRect l="0" t="0" r="0" b="0"/>
              </a:stretch>
            </a:blipFill>
          </p:spPr>
        </p:sp>
        <p:sp>
          <p:nvSpPr>
            <p:cNvPr name="Freeform 5" id="5"/>
            <p:cNvSpPr/>
            <p:nvPr/>
          </p:nvSpPr>
          <p:spPr>
            <a:xfrm flipH="false" flipV="false" rot="8355905">
              <a:off x="731629" y="3630185"/>
              <a:ext cx="13870118" cy="7391617"/>
            </a:xfrm>
            <a:custGeom>
              <a:avLst/>
              <a:gdLst/>
              <a:ahLst/>
              <a:cxnLst/>
              <a:rect r="r" b="b" t="t" l="l"/>
              <a:pathLst>
                <a:path h="7391617" w="13870118">
                  <a:moveTo>
                    <a:pt x="0" y="0"/>
                  </a:moveTo>
                  <a:lnTo>
                    <a:pt x="13870117" y="0"/>
                  </a:lnTo>
                  <a:lnTo>
                    <a:pt x="13870117" y="7391617"/>
                  </a:lnTo>
                  <a:lnTo>
                    <a:pt x="0" y="7391617"/>
                  </a:lnTo>
                  <a:lnTo>
                    <a:pt x="0" y="0"/>
                  </a:lnTo>
                  <a:close/>
                </a:path>
              </a:pathLst>
            </a:custGeom>
            <a:blipFill>
              <a:blip r:embed="rId4"/>
              <a:stretch>
                <a:fillRect l="0" t="0" r="0" b="0"/>
              </a:stretch>
            </a:blipFill>
          </p:spPr>
        </p:sp>
      </p:grpSp>
      <p:sp>
        <p:nvSpPr>
          <p:cNvPr name="AutoShape 6" id="6"/>
          <p:cNvSpPr/>
          <p:nvPr/>
        </p:nvSpPr>
        <p:spPr>
          <a:xfrm rot="1789">
            <a:off x="-4764" y="3983355"/>
            <a:ext cx="18297527" cy="0"/>
          </a:xfrm>
          <a:prstGeom prst="line">
            <a:avLst/>
          </a:prstGeom>
          <a:ln cap="rnd" w="28575">
            <a:solidFill>
              <a:srgbClr val="4472C4"/>
            </a:solidFill>
            <a:prstDash val="solid"/>
            <a:headEnd type="none" len="sm" w="sm"/>
            <a:tailEnd type="none" len="sm" w="sm"/>
          </a:ln>
        </p:spPr>
      </p:sp>
      <p:grpSp>
        <p:nvGrpSpPr>
          <p:cNvPr name="Group 7" id="7"/>
          <p:cNvGrpSpPr/>
          <p:nvPr/>
        </p:nvGrpSpPr>
        <p:grpSpPr>
          <a:xfrm rot="0">
            <a:off x="1860077" y="3154076"/>
            <a:ext cx="1689645" cy="1857325"/>
            <a:chOff x="0" y="0"/>
            <a:chExt cx="2252859" cy="2476433"/>
          </a:xfrm>
        </p:grpSpPr>
        <p:grpSp>
          <p:nvGrpSpPr>
            <p:cNvPr name="Group 8" id="8"/>
            <p:cNvGrpSpPr/>
            <p:nvPr/>
          </p:nvGrpSpPr>
          <p:grpSpPr>
            <a:xfrm rot="0">
              <a:off x="0" y="0"/>
              <a:ext cx="2252859" cy="2252859"/>
              <a:chOff x="0" y="0"/>
              <a:chExt cx="2968970" cy="2968970"/>
            </a:xfrm>
          </p:grpSpPr>
          <p:sp>
            <p:nvSpPr>
              <p:cNvPr name="Freeform 9" id="9"/>
              <p:cNvSpPr/>
              <p:nvPr/>
            </p:nvSpPr>
            <p:spPr>
              <a:xfrm flipH="false" flipV="false" rot="0">
                <a:off x="0" y="0"/>
                <a:ext cx="2969006" cy="2969006"/>
              </a:xfrm>
              <a:custGeom>
                <a:avLst/>
                <a:gdLst/>
                <a:ahLst/>
                <a:cxnLst/>
                <a:rect r="r" b="b" t="t" l="l"/>
                <a:pathLst>
                  <a:path h="2969006" w="2969006">
                    <a:moveTo>
                      <a:pt x="0" y="1484503"/>
                    </a:moveTo>
                    <a:cubicBezTo>
                      <a:pt x="0" y="664591"/>
                      <a:pt x="664591" y="0"/>
                      <a:pt x="1484503" y="0"/>
                    </a:cubicBezTo>
                    <a:cubicBezTo>
                      <a:pt x="2304415" y="0"/>
                      <a:pt x="2969006" y="664591"/>
                      <a:pt x="2969006" y="1484503"/>
                    </a:cubicBezTo>
                    <a:cubicBezTo>
                      <a:pt x="2969006" y="2304415"/>
                      <a:pt x="2304288" y="2969006"/>
                      <a:pt x="1484503" y="2969006"/>
                    </a:cubicBezTo>
                    <a:cubicBezTo>
                      <a:pt x="664718" y="2969006"/>
                      <a:pt x="0" y="2304288"/>
                      <a:pt x="0" y="1484503"/>
                    </a:cubicBezTo>
                    <a:close/>
                  </a:path>
                </a:pathLst>
              </a:custGeom>
              <a:gradFill rotWithShape="true">
                <a:gsLst>
                  <a:gs pos="0">
                    <a:srgbClr val="C5D3ED">
                      <a:alpha val="100000"/>
                    </a:srgbClr>
                  </a:gs>
                  <a:gs pos="100000">
                    <a:srgbClr val="C6D4ED">
                      <a:alpha val="100000"/>
                    </a:srgbClr>
                  </a:gs>
                </a:gsLst>
                <a:lin ang="2700000"/>
              </a:gradFill>
            </p:spPr>
          </p:sp>
        </p:grpSp>
        <p:grpSp>
          <p:nvGrpSpPr>
            <p:cNvPr name="Group 10" id="10"/>
            <p:cNvGrpSpPr/>
            <p:nvPr/>
          </p:nvGrpSpPr>
          <p:grpSpPr>
            <a:xfrm rot="0">
              <a:off x="983342" y="2229731"/>
              <a:ext cx="286173" cy="246702"/>
              <a:chOff x="0" y="0"/>
              <a:chExt cx="377138" cy="325120"/>
            </a:xfrm>
          </p:grpSpPr>
          <p:sp>
            <p:nvSpPr>
              <p:cNvPr name="Freeform 11" id="11"/>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sp>
          <p:nvSpPr>
            <p:cNvPr name="Freeform 12" id="12"/>
            <p:cNvSpPr/>
            <p:nvPr/>
          </p:nvSpPr>
          <p:spPr>
            <a:xfrm flipH="false" flipV="false" rot="0">
              <a:off x="624789" y="357801"/>
              <a:ext cx="1003281" cy="1574803"/>
            </a:xfrm>
            <a:custGeom>
              <a:avLst/>
              <a:gdLst/>
              <a:ahLst/>
              <a:cxnLst/>
              <a:rect r="r" b="b" t="t" l="l"/>
              <a:pathLst>
                <a:path h="1574803" w="1003281">
                  <a:moveTo>
                    <a:pt x="0" y="0"/>
                  </a:moveTo>
                  <a:lnTo>
                    <a:pt x="1003281" y="0"/>
                  </a:lnTo>
                  <a:lnTo>
                    <a:pt x="1003281" y="1574803"/>
                  </a:lnTo>
                  <a:lnTo>
                    <a:pt x="0" y="1574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3" id="13"/>
          <p:cNvGrpSpPr/>
          <p:nvPr/>
        </p:nvGrpSpPr>
        <p:grpSpPr>
          <a:xfrm rot="0">
            <a:off x="7147172" y="5120640"/>
            <a:ext cx="282853" cy="243840"/>
            <a:chOff x="0" y="0"/>
            <a:chExt cx="377138" cy="325120"/>
          </a:xfrm>
        </p:grpSpPr>
        <p:sp>
          <p:nvSpPr>
            <p:cNvPr name="Freeform 14" id="14"/>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grpSp>
        <p:nvGrpSpPr>
          <p:cNvPr name="Group 15" id="15"/>
          <p:cNvGrpSpPr/>
          <p:nvPr/>
        </p:nvGrpSpPr>
        <p:grpSpPr>
          <a:xfrm rot="0">
            <a:off x="9913885" y="3971251"/>
            <a:ext cx="12740111" cy="11271347"/>
            <a:chOff x="0" y="0"/>
            <a:chExt cx="16986814" cy="15028463"/>
          </a:xfrm>
        </p:grpSpPr>
        <p:sp>
          <p:nvSpPr>
            <p:cNvPr name="Freeform 16" id="16"/>
            <p:cNvSpPr/>
            <p:nvPr/>
          </p:nvSpPr>
          <p:spPr>
            <a:xfrm flipH="false" flipV="false" rot="655532">
              <a:off x="2884172" y="3275874"/>
              <a:ext cx="9446961" cy="8494392"/>
            </a:xfrm>
            <a:custGeom>
              <a:avLst/>
              <a:gdLst/>
              <a:ahLst/>
              <a:cxnLst/>
              <a:rect r="r" b="b" t="t" l="l"/>
              <a:pathLst>
                <a:path h="8494392" w="9446961">
                  <a:moveTo>
                    <a:pt x="0" y="0"/>
                  </a:moveTo>
                  <a:lnTo>
                    <a:pt x="9446961" y="0"/>
                  </a:lnTo>
                  <a:lnTo>
                    <a:pt x="9446961" y="8494393"/>
                  </a:lnTo>
                  <a:lnTo>
                    <a:pt x="0" y="8494393"/>
                  </a:lnTo>
                  <a:lnTo>
                    <a:pt x="0" y="0"/>
                  </a:lnTo>
                  <a:close/>
                </a:path>
              </a:pathLst>
            </a:custGeom>
            <a:blipFill>
              <a:blip r:embed="rId7"/>
              <a:stretch>
                <a:fillRect l="0" t="0" r="0" b="0"/>
              </a:stretch>
            </a:blipFill>
          </p:spPr>
        </p:sp>
        <p:sp>
          <p:nvSpPr>
            <p:cNvPr name="Freeform 17" id="17"/>
            <p:cNvSpPr/>
            <p:nvPr/>
          </p:nvSpPr>
          <p:spPr>
            <a:xfrm flipH="false" flipV="false" rot="2700000">
              <a:off x="6796126" y="1829673"/>
              <a:ext cx="8557116" cy="8164915"/>
            </a:xfrm>
            <a:custGeom>
              <a:avLst/>
              <a:gdLst/>
              <a:ahLst/>
              <a:cxnLst/>
              <a:rect r="r" b="b" t="t" l="l"/>
              <a:pathLst>
                <a:path h="8164915" w="8557116">
                  <a:moveTo>
                    <a:pt x="0" y="0"/>
                  </a:moveTo>
                  <a:lnTo>
                    <a:pt x="8557116" y="0"/>
                  </a:lnTo>
                  <a:lnTo>
                    <a:pt x="8557116" y="8164915"/>
                  </a:lnTo>
                  <a:lnTo>
                    <a:pt x="0" y="8164915"/>
                  </a:lnTo>
                  <a:lnTo>
                    <a:pt x="0" y="0"/>
                  </a:lnTo>
                  <a:close/>
                </a:path>
              </a:pathLst>
            </a:custGeom>
            <a:blipFill>
              <a:blip r:embed="rId8"/>
              <a:stretch>
                <a:fillRect l="0" t="0" r="0" b="0"/>
              </a:stretch>
            </a:blipFill>
          </p:spPr>
        </p:sp>
        <p:sp>
          <p:nvSpPr>
            <p:cNvPr name="Freeform 18" id="18"/>
            <p:cNvSpPr/>
            <p:nvPr/>
          </p:nvSpPr>
          <p:spPr>
            <a:xfrm flipH="false" flipV="false" rot="-1538561">
              <a:off x="887907" y="5311011"/>
              <a:ext cx="13439491" cy="7162128"/>
            </a:xfrm>
            <a:custGeom>
              <a:avLst/>
              <a:gdLst/>
              <a:ahLst/>
              <a:cxnLst/>
              <a:rect r="r" b="b" t="t" l="l"/>
              <a:pathLst>
                <a:path h="7162128" w="13439491">
                  <a:moveTo>
                    <a:pt x="0" y="0"/>
                  </a:moveTo>
                  <a:lnTo>
                    <a:pt x="13439491" y="0"/>
                  </a:lnTo>
                  <a:lnTo>
                    <a:pt x="13439491" y="7162128"/>
                  </a:lnTo>
                  <a:lnTo>
                    <a:pt x="0" y="7162128"/>
                  </a:lnTo>
                  <a:lnTo>
                    <a:pt x="0" y="0"/>
                  </a:lnTo>
                  <a:close/>
                </a:path>
              </a:pathLst>
            </a:custGeom>
            <a:blipFill>
              <a:blip r:embed="rId4"/>
              <a:stretch>
                <a:fillRect l="0" t="0" r="0" b="0"/>
              </a:stretch>
            </a:blipFill>
          </p:spPr>
        </p:sp>
      </p:grpSp>
      <p:grpSp>
        <p:nvGrpSpPr>
          <p:cNvPr name="Group 19" id="19"/>
          <p:cNvGrpSpPr/>
          <p:nvPr/>
        </p:nvGrpSpPr>
        <p:grpSpPr>
          <a:xfrm rot="0">
            <a:off x="10908186" y="5120640"/>
            <a:ext cx="282854" cy="243840"/>
            <a:chOff x="0" y="0"/>
            <a:chExt cx="377138" cy="325120"/>
          </a:xfrm>
        </p:grpSpPr>
        <p:sp>
          <p:nvSpPr>
            <p:cNvPr name="Freeform 20" id="20"/>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grpSp>
        <p:nvGrpSpPr>
          <p:cNvPr name="Group 21" id="21"/>
          <p:cNvGrpSpPr/>
          <p:nvPr/>
        </p:nvGrpSpPr>
        <p:grpSpPr>
          <a:xfrm rot="0">
            <a:off x="14720032" y="5113441"/>
            <a:ext cx="282854" cy="243840"/>
            <a:chOff x="0" y="0"/>
            <a:chExt cx="377138" cy="325120"/>
          </a:xfrm>
        </p:grpSpPr>
        <p:sp>
          <p:nvSpPr>
            <p:cNvPr name="Freeform 22" id="22"/>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grpSp>
        <p:nvGrpSpPr>
          <p:cNvPr name="Group 23" id="23"/>
          <p:cNvGrpSpPr/>
          <p:nvPr/>
        </p:nvGrpSpPr>
        <p:grpSpPr>
          <a:xfrm rot="0">
            <a:off x="7230477" y="1628775"/>
            <a:ext cx="3798851" cy="233924"/>
            <a:chOff x="0" y="0"/>
            <a:chExt cx="1000520" cy="61610"/>
          </a:xfrm>
        </p:grpSpPr>
        <p:sp>
          <p:nvSpPr>
            <p:cNvPr name="Freeform 24" id="24"/>
            <p:cNvSpPr/>
            <p:nvPr/>
          </p:nvSpPr>
          <p:spPr>
            <a:xfrm flipH="false" flipV="false" rot="0">
              <a:off x="0" y="0"/>
              <a:ext cx="1000520" cy="61610"/>
            </a:xfrm>
            <a:custGeom>
              <a:avLst/>
              <a:gdLst/>
              <a:ahLst/>
              <a:cxnLst/>
              <a:rect r="r" b="b" t="t" l="l"/>
              <a:pathLst>
                <a:path h="61610" w="1000520">
                  <a:moveTo>
                    <a:pt x="0" y="0"/>
                  </a:moveTo>
                  <a:lnTo>
                    <a:pt x="1000520" y="0"/>
                  </a:lnTo>
                  <a:lnTo>
                    <a:pt x="1000520" y="61610"/>
                  </a:lnTo>
                  <a:lnTo>
                    <a:pt x="0" y="61610"/>
                  </a:lnTo>
                  <a:close/>
                </a:path>
              </a:pathLst>
            </a:custGeom>
            <a:gradFill rotWithShape="true">
              <a:gsLst>
                <a:gs pos="0">
                  <a:srgbClr val="C5D3ED">
                    <a:alpha val="100000"/>
                  </a:srgbClr>
                </a:gs>
                <a:gs pos="100000">
                  <a:srgbClr val="C5D3ED">
                    <a:alpha val="41000"/>
                  </a:srgbClr>
                </a:gs>
              </a:gsLst>
              <a:lin ang="5400000"/>
            </a:gradFill>
          </p:spPr>
        </p:sp>
        <p:sp>
          <p:nvSpPr>
            <p:cNvPr name="TextBox 25" id="25"/>
            <p:cNvSpPr txBox="true"/>
            <p:nvPr/>
          </p:nvSpPr>
          <p:spPr>
            <a:xfrm>
              <a:off x="0" y="-123825"/>
              <a:ext cx="1000520" cy="185435"/>
            </a:xfrm>
            <a:prstGeom prst="rect">
              <a:avLst/>
            </a:prstGeom>
          </p:spPr>
          <p:txBody>
            <a:bodyPr anchor="ctr" rtlCol="false" tIns="50800" lIns="50800" bIns="50800" rIns="50800"/>
            <a:lstStyle/>
            <a:p>
              <a:pPr algn="ctr">
                <a:lnSpc>
                  <a:spcPts val="3780"/>
                </a:lnSpc>
              </a:pPr>
            </a:p>
          </p:txBody>
        </p:sp>
      </p:grpSp>
      <p:sp>
        <p:nvSpPr>
          <p:cNvPr name="TextBox 26" id="26"/>
          <p:cNvSpPr txBox="true"/>
          <p:nvPr/>
        </p:nvSpPr>
        <p:spPr>
          <a:xfrm rot="0">
            <a:off x="7380039" y="1019175"/>
            <a:ext cx="3527924" cy="609600"/>
          </a:xfrm>
          <a:prstGeom prst="rect">
            <a:avLst/>
          </a:prstGeom>
        </p:spPr>
        <p:txBody>
          <a:bodyPr anchor="t" rtlCol="false" tIns="0" lIns="0" bIns="0" rIns="0">
            <a:spAutoFit/>
          </a:bodyPr>
          <a:lstStyle/>
          <a:p>
            <a:pPr algn="ctr">
              <a:lnSpc>
                <a:spcPts val="4799"/>
              </a:lnSpc>
            </a:pPr>
            <a:r>
              <a:rPr lang="en-US" sz="3999">
                <a:solidFill>
                  <a:srgbClr val="4472C4"/>
                </a:solidFill>
                <a:latin typeface="字由点字典黑 Bold"/>
              </a:rPr>
              <a:t>Tasks</a:t>
            </a:r>
          </a:p>
        </p:txBody>
      </p:sp>
      <p:grpSp>
        <p:nvGrpSpPr>
          <p:cNvPr name="Group 27" id="27"/>
          <p:cNvGrpSpPr/>
          <p:nvPr/>
        </p:nvGrpSpPr>
        <p:grpSpPr>
          <a:xfrm rot="0">
            <a:off x="13562516" y="5143500"/>
            <a:ext cx="3612923" cy="3658313"/>
            <a:chOff x="0" y="0"/>
            <a:chExt cx="951552" cy="963506"/>
          </a:xfrm>
        </p:grpSpPr>
        <p:sp>
          <p:nvSpPr>
            <p:cNvPr name="Freeform 28" id="28"/>
            <p:cNvSpPr/>
            <p:nvPr/>
          </p:nvSpPr>
          <p:spPr>
            <a:xfrm flipH="false" flipV="false" rot="0">
              <a:off x="0" y="0"/>
              <a:ext cx="951552" cy="963506"/>
            </a:xfrm>
            <a:custGeom>
              <a:avLst/>
              <a:gdLst/>
              <a:ahLst/>
              <a:cxnLst/>
              <a:rect r="r" b="b" t="t" l="l"/>
              <a:pathLst>
                <a:path h="963506" w="951552">
                  <a:moveTo>
                    <a:pt x="68571" y="0"/>
                  </a:moveTo>
                  <a:lnTo>
                    <a:pt x="882981" y="0"/>
                  </a:lnTo>
                  <a:cubicBezTo>
                    <a:pt x="901167" y="0"/>
                    <a:pt x="918608" y="7224"/>
                    <a:pt x="931468" y="20084"/>
                  </a:cubicBezTo>
                  <a:cubicBezTo>
                    <a:pt x="944327" y="32943"/>
                    <a:pt x="951552" y="50385"/>
                    <a:pt x="951552" y="68571"/>
                  </a:cubicBezTo>
                  <a:lnTo>
                    <a:pt x="951552" y="894935"/>
                  </a:lnTo>
                  <a:cubicBezTo>
                    <a:pt x="951552" y="913121"/>
                    <a:pt x="944327" y="930563"/>
                    <a:pt x="931468" y="943422"/>
                  </a:cubicBezTo>
                  <a:cubicBezTo>
                    <a:pt x="918608" y="956282"/>
                    <a:pt x="901167" y="963506"/>
                    <a:pt x="882981" y="963506"/>
                  </a:cubicBezTo>
                  <a:lnTo>
                    <a:pt x="68571" y="963506"/>
                  </a:lnTo>
                  <a:cubicBezTo>
                    <a:pt x="50385" y="963506"/>
                    <a:pt x="32943" y="956282"/>
                    <a:pt x="20084" y="943422"/>
                  </a:cubicBezTo>
                  <a:cubicBezTo>
                    <a:pt x="7224" y="930563"/>
                    <a:pt x="0" y="913121"/>
                    <a:pt x="0" y="894935"/>
                  </a:cubicBezTo>
                  <a:lnTo>
                    <a:pt x="0" y="68571"/>
                  </a:lnTo>
                  <a:cubicBezTo>
                    <a:pt x="0" y="50385"/>
                    <a:pt x="7224" y="32943"/>
                    <a:pt x="20084" y="20084"/>
                  </a:cubicBezTo>
                  <a:cubicBezTo>
                    <a:pt x="32943" y="7224"/>
                    <a:pt x="50385" y="0"/>
                    <a:pt x="68571" y="0"/>
                  </a:cubicBezTo>
                  <a:close/>
                </a:path>
              </a:pathLst>
            </a:custGeom>
            <a:solidFill>
              <a:srgbClr val="FFFFFF">
                <a:alpha val="32941"/>
              </a:srgbClr>
            </a:solidFill>
          </p:spPr>
        </p:sp>
        <p:sp>
          <p:nvSpPr>
            <p:cNvPr name="TextBox 29" id="29"/>
            <p:cNvSpPr txBox="true"/>
            <p:nvPr/>
          </p:nvSpPr>
          <p:spPr>
            <a:xfrm>
              <a:off x="0" y="-123825"/>
              <a:ext cx="951552" cy="1087331"/>
            </a:xfrm>
            <a:prstGeom prst="rect">
              <a:avLst/>
            </a:prstGeom>
          </p:spPr>
          <p:txBody>
            <a:bodyPr anchor="ctr" rtlCol="false" tIns="50800" lIns="50800" bIns="50800" rIns="50800"/>
            <a:lstStyle/>
            <a:p>
              <a:pPr algn="ctr">
                <a:lnSpc>
                  <a:spcPts val="3780"/>
                </a:lnSpc>
              </a:pPr>
            </a:p>
          </p:txBody>
        </p:sp>
      </p:grpSp>
      <p:grpSp>
        <p:nvGrpSpPr>
          <p:cNvPr name="Group 30" id="30"/>
          <p:cNvGrpSpPr/>
          <p:nvPr/>
        </p:nvGrpSpPr>
        <p:grpSpPr>
          <a:xfrm rot="0">
            <a:off x="5424015" y="5143500"/>
            <a:ext cx="3612923" cy="3658313"/>
            <a:chOff x="0" y="0"/>
            <a:chExt cx="951552" cy="963506"/>
          </a:xfrm>
        </p:grpSpPr>
        <p:sp>
          <p:nvSpPr>
            <p:cNvPr name="Freeform 31" id="31"/>
            <p:cNvSpPr/>
            <p:nvPr/>
          </p:nvSpPr>
          <p:spPr>
            <a:xfrm flipH="false" flipV="false" rot="0">
              <a:off x="0" y="0"/>
              <a:ext cx="951552" cy="963506"/>
            </a:xfrm>
            <a:custGeom>
              <a:avLst/>
              <a:gdLst/>
              <a:ahLst/>
              <a:cxnLst/>
              <a:rect r="r" b="b" t="t" l="l"/>
              <a:pathLst>
                <a:path h="963506" w="951552">
                  <a:moveTo>
                    <a:pt x="68571" y="0"/>
                  </a:moveTo>
                  <a:lnTo>
                    <a:pt x="882981" y="0"/>
                  </a:lnTo>
                  <a:cubicBezTo>
                    <a:pt x="901167" y="0"/>
                    <a:pt x="918608" y="7224"/>
                    <a:pt x="931468" y="20084"/>
                  </a:cubicBezTo>
                  <a:cubicBezTo>
                    <a:pt x="944327" y="32943"/>
                    <a:pt x="951552" y="50385"/>
                    <a:pt x="951552" y="68571"/>
                  </a:cubicBezTo>
                  <a:lnTo>
                    <a:pt x="951552" y="894935"/>
                  </a:lnTo>
                  <a:cubicBezTo>
                    <a:pt x="951552" y="913121"/>
                    <a:pt x="944327" y="930563"/>
                    <a:pt x="931468" y="943422"/>
                  </a:cubicBezTo>
                  <a:cubicBezTo>
                    <a:pt x="918608" y="956282"/>
                    <a:pt x="901167" y="963506"/>
                    <a:pt x="882981" y="963506"/>
                  </a:cubicBezTo>
                  <a:lnTo>
                    <a:pt x="68571" y="963506"/>
                  </a:lnTo>
                  <a:cubicBezTo>
                    <a:pt x="50385" y="963506"/>
                    <a:pt x="32943" y="956282"/>
                    <a:pt x="20084" y="943422"/>
                  </a:cubicBezTo>
                  <a:cubicBezTo>
                    <a:pt x="7224" y="930563"/>
                    <a:pt x="0" y="913121"/>
                    <a:pt x="0" y="894935"/>
                  </a:cubicBezTo>
                  <a:lnTo>
                    <a:pt x="0" y="68571"/>
                  </a:lnTo>
                  <a:cubicBezTo>
                    <a:pt x="0" y="50385"/>
                    <a:pt x="7224" y="32943"/>
                    <a:pt x="20084" y="20084"/>
                  </a:cubicBezTo>
                  <a:cubicBezTo>
                    <a:pt x="32943" y="7224"/>
                    <a:pt x="50385" y="0"/>
                    <a:pt x="68571" y="0"/>
                  </a:cubicBezTo>
                  <a:close/>
                </a:path>
              </a:pathLst>
            </a:custGeom>
            <a:solidFill>
              <a:srgbClr val="FFFFFF"/>
            </a:solidFill>
          </p:spPr>
        </p:sp>
        <p:sp>
          <p:nvSpPr>
            <p:cNvPr name="TextBox 32" id="32"/>
            <p:cNvSpPr txBox="true"/>
            <p:nvPr/>
          </p:nvSpPr>
          <p:spPr>
            <a:xfrm>
              <a:off x="0" y="-123825"/>
              <a:ext cx="951552" cy="1087331"/>
            </a:xfrm>
            <a:prstGeom prst="rect">
              <a:avLst/>
            </a:prstGeom>
          </p:spPr>
          <p:txBody>
            <a:bodyPr anchor="ctr" rtlCol="false" tIns="50800" lIns="50800" bIns="50800" rIns="50800"/>
            <a:lstStyle/>
            <a:p>
              <a:pPr algn="ctr">
                <a:lnSpc>
                  <a:spcPts val="3780"/>
                </a:lnSpc>
              </a:pPr>
            </a:p>
          </p:txBody>
        </p:sp>
      </p:grpSp>
      <p:grpSp>
        <p:nvGrpSpPr>
          <p:cNvPr name="Group 33" id="33"/>
          <p:cNvGrpSpPr/>
          <p:nvPr/>
        </p:nvGrpSpPr>
        <p:grpSpPr>
          <a:xfrm rot="0">
            <a:off x="9236964" y="5143500"/>
            <a:ext cx="3612923" cy="3658313"/>
            <a:chOff x="0" y="0"/>
            <a:chExt cx="951552" cy="963506"/>
          </a:xfrm>
        </p:grpSpPr>
        <p:sp>
          <p:nvSpPr>
            <p:cNvPr name="Freeform 34" id="34"/>
            <p:cNvSpPr/>
            <p:nvPr/>
          </p:nvSpPr>
          <p:spPr>
            <a:xfrm flipH="false" flipV="false" rot="0">
              <a:off x="0" y="0"/>
              <a:ext cx="951552" cy="963506"/>
            </a:xfrm>
            <a:custGeom>
              <a:avLst/>
              <a:gdLst/>
              <a:ahLst/>
              <a:cxnLst/>
              <a:rect r="r" b="b" t="t" l="l"/>
              <a:pathLst>
                <a:path h="963506" w="951552">
                  <a:moveTo>
                    <a:pt x="68571" y="0"/>
                  </a:moveTo>
                  <a:lnTo>
                    <a:pt x="882981" y="0"/>
                  </a:lnTo>
                  <a:cubicBezTo>
                    <a:pt x="901167" y="0"/>
                    <a:pt x="918608" y="7224"/>
                    <a:pt x="931468" y="20084"/>
                  </a:cubicBezTo>
                  <a:cubicBezTo>
                    <a:pt x="944327" y="32943"/>
                    <a:pt x="951552" y="50385"/>
                    <a:pt x="951552" y="68571"/>
                  </a:cubicBezTo>
                  <a:lnTo>
                    <a:pt x="951552" y="894935"/>
                  </a:lnTo>
                  <a:cubicBezTo>
                    <a:pt x="951552" y="913121"/>
                    <a:pt x="944327" y="930563"/>
                    <a:pt x="931468" y="943422"/>
                  </a:cubicBezTo>
                  <a:cubicBezTo>
                    <a:pt x="918608" y="956282"/>
                    <a:pt x="901167" y="963506"/>
                    <a:pt x="882981" y="963506"/>
                  </a:cubicBezTo>
                  <a:lnTo>
                    <a:pt x="68571" y="963506"/>
                  </a:lnTo>
                  <a:cubicBezTo>
                    <a:pt x="50385" y="963506"/>
                    <a:pt x="32943" y="956282"/>
                    <a:pt x="20084" y="943422"/>
                  </a:cubicBezTo>
                  <a:cubicBezTo>
                    <a:pt x="7224" y="930563"/>
                    <a:pt x="0" y="913121"/>
                    <a:pt x="0" y="894935"/>
                  </a:cubicBezTo>
                  <a:lnTo>
                    <a:pt x="0" y="68571"/>
                  </a:lnTo>
                  <a:cubicBezTo>
                    <a:pt x="0" y="50385"/>
                    <a:pt x="7224" y="32943"/>
                    <a:pt x="20084" y="20084"/>
                  </a:cubicBezTo>
                  <a:cubicBezTo>
                    <a:pt x="32943" y="7224"/>
                    <a:pt x="50385" y="0"/>
                    <a:pt x="68571" y="0"/>
                  </a:cubicBezTo>
                  <a:close/>
                </a:path>
              </a:pathLst>
            </a:custGeom>
            <a:solidFill>
              <a:srgbClr val="FFFFFF"/>
            </a:solidFill>
          </p:spPr>
        </p:sp>
        <p:sp>
          <p:nvSpPr>
            <p:cNvPr name="TextBox 35" id="35"/>
            <p:cNvSpPr txBox="true"/>
            <p:nvPr/>
          </p:nvSpPr>
          <p:spPr>
            <a:xfrm>
              <a:off x="0" y="-123825"/>
              <a:ext cx="951552" cy="1087331"/>
            </a:xfrm>
            <a:prstGeom prst="rect">
              <a:avLst/>
            </a:prstGeom>
          </p:spPr>
          <p:txBody>
            <a:bodyPr anchor="ctr" rtlCol="false" tIns="50800" lIns="50800" bIns="50800" rIns="50800"/>
            <a:lstStyle/>
            <a:p>
              <a:pPr algn="ctr">
                <a:lnSpc>
                  <a:spcPts val="3780"/>
                </a:lnSpc>
              </a:pPr>
            </a:p>
          </p:txBody>
        </p:sp>
      </p:grpSp>
      <p:grpSp>
        <p:nvGrpSpPr>
          <p:cNvPr name="Group 36" id="36"/>
          <p:cNvGrpSpPr/>
          <p:nvPr/>
        </p:nvGrpSpPr>
        <p:grpSpPr>
          <a:xfrm rot="0">
            <a:off x="1606595" y="5143500"/>
            <a:ext cx="3612923" cy="3658313"/>
            <a:chOff x="0" y="0"/>
            <a:chExt cx="951552" cy="963506"/>
          </a:xfrm>
        </p:grpSpPr>
        <p:sp>
          <p:nvSpPr>
            <p:cNvPr name="Freeform 37" id="37"/>
            <p:cNvSpPr/>
            <p:nvPr/>
          </p:nvSpPr>
          <p:spPr>
            <a:xfrm flipH="false" flipV="false" rot="0">
              <a:off x="0" y="0"/>
              <a:ext cx="951552" cy="963506"/>
            </a:xfrm>
            <a:custGeom>
              <a:avLst/>
              <a:gdLst/>
              <a:ahLst/>
              <a:cxnLst/>
              <a:rect r="r" b="b" t="t" l="l"/>
              <a:pathLst>
                <a:path h="963506" w="951552">
                  <a:moveTo>
                    <a:pt x="68571" y="0"/>
                  </a:moveTo>
                  <a:lnTo>
                    <a:pt x="882981" y="0"/>
                  </a:lnTo>
                  <a:cubicBezTo>
                    <a:pt x="901167" y="0"/>
                    <a:pt x="918608" y="7224"/>
                    <a:pt x="931468" y="20084"/>
                  </a:cubicBezTo>
                  <a:cubicBezTo>
                    <a:pt x="944327" y="32943"/>
                    <a:pt x="951552" y="50385"/>
                    <a:pt x="951552" y="68571"/>
                  </a:cubicBezTo>
                  <a:lnTo>
                    <a:pt x="951552" y="894935"/>
                  </a:lnTo>
                  <a:cubicBezTo>
                    <a:pt x="951552" y="913121"/>
                    <a:pt x="944327" y="930563"/>
                    <a:pt x="931468" y="943422"/>
                  </a:cubicBezTo>
                  <a:cubicBezTo>
                    <a:pt x="918608" y="956282"/>
                    <a:pt x="901167" y="963506"/>
                    <a:pt x="882981" y="963506"/>
                  </a:cubicBezTo>
                  <a:lnTo>
                    <a:pt x="68571" y="963506"/>
                  </a:lnTo>
                  <a:cubicBezTo>
                    <a:pt x="50385" y="963506"/>
                    <a:pt x="32943" y="956282"/>
                    <a:pt x="20084" y="943422"/>
                  </a:cubicBezTo>
                  <a:cubicBezTo>
                    <a:pt x="7224" y="930563"/>
                    <a:pt x="0" y="913121"/>
                    <a:pt x="0" y="894935"/>
                  </a:cubicBezTo>
                  <a:lnTo>
                    <a:pt x="0" y="68571"/>
                  </a:lnTo>
                  <a:cubicBezTo>
                    <a:pt x="0" y="50385"/>
                    <a:pt x="7224" y="32943"/>
                    <a:pt x="20084" y="20084"/>
                  </a:cubicBezTo>
                  <a:cubicBezTo>
                    <a:pt x="32943" y="7224"/>
                    <a:pt x="50385" y="0"/>
                    <a:pt x="68571" y="0"/>
                  </a:cubicBezTo>
                  <a:close/>
                </a:path>
              </a:pathLst>
            </a:custGeom>
            <a:solidFill>
              <a:srgbClr val="FFFFFF"/>
            </a:solidFill>
          </p:spPr>
        </p:sp>
        <p:sp>
          <p:nvSpPr>
            <p:cNvPr name="TextBox 38" id="38"/>
            <p:cNvSpPr txBox="true"/>
            <p:nvPr/>
          </p:nvSpPr>
          <p:spPr>
            <a:xfrm>
              <a:off x="0" y="-123825"/>
              <a:ext cx="951552" cy="1087331"/>
            </a:xfrm>
            <a:prstGeom prst="rect">
              <a:avLst/>
            </a:prstGeom>
          </p:spPr>
          <p:txBody>
            <a:bodyPr anchor="ctr" rtlCol="false" tIns="50800" lIns="50800" bIns="50800" rIns="50800"/>
            <a:lstStyle/>
            <a:p>
              <a:pPr algn="ctr">
                <a:lnSpc>
                  <a:spcPts val="3780"/>
                </a:lnSpc>
              </a:pPr>
            </a:p>
          </p:txBody>
        </p:sp>
      </p:grpSp>
      <p:sp>
        <p:nvSpPr>
          <p:cNvPr name="TextBox 39" id="39"/>
          <p:cNvSpPr txBox="true"/>
          <p:nvPr/>
        </p:nvSpPr>
        <p:spPr>
          <a:xfrm rot="0">
            <a:off x="1266931" y="5580101"/>
            <a:ext cx="2875938" cy="3297555"/>
          </a:xfrm>
          <a:prstGeom prst="rect">
            <a:avLst/>
          </a:prstGeom>
        </p:spPr>
        <p:txBody>
          <a:bodyPr anchor="t" rtlCol="false" tIns="0" lIns="0" bIns="0" rIns="0">
            <a:spAutoFit/>
          </a:bodyPr>
          <a:lstStyle/>
          <a:p>
            <a:pPr algn="l">
              <a:lnSpc>
                <a:spcPts val="3780"/>
              </a:lnSpc>
            </a:pPr>
            <a:r>
              <a:rPr lang="en-US" sz="2100">
                <a:solidFill>
                  <a:srgbClr val="4472C4"/>
                </a:solidFill>
                <a:latin typeface="字由点字典黑"/>
              </a:rPr>
              <a:t>Display the user information section, including the user avatar, username, switch account, and logout links.</a:t>
            </a:r>
          </a:p>
          <a:p>
            <a:pPr algn="l">
              <a:lnSpc>
                <a:spcPts val="3780"/>
              </a:lnSpc>
            </a:pPr>
          </a:p>
        </p:txBody>
      </p:sp>
      <p:grpSp>
        <p:nvGrpSpPr>
          <p:cNvPr name="Group 40" id="40"/>
          <p:cNvGrpSpPr/>
          <p:nvPr/>
        </p:nvGrpSpPr>
        <p:grpSpPr>
          <a:xfrm rot="0">
            <a:off x="5026097" y="3154076"/>
            <a:ext cx="1689645" cy="1857325"/>
            <a:chOff x="0" y="0"/>
            <a:chExt cx="2252859" cy="2476433"/>
          </a:xfrm>
        </p:grpSpPr>
        <p:grpSp>
          <p:nvGrpSpPr>
            <p:cNvPr name="Group 41" id="41"/>
            <p:cNvGrpSpPr/>
            <p:nvPr/>
          </p:nvGrpSpPr>
          <p:grpSpPr>
            <a:xfrm rot="0">
              <a:off x="0" y="0"/>
              <a:ext cx="2252859" cy="2252859"/>
              <a:chOff x="0" y="0"/>
              <a:chExt cx="2968970" cy="2968970"/>
            </a:xfrm>
          </p:grpSpPr>
          <p:sp>
            <p:nvSpPr>
              <p:cNvPr name="Freeform 42" id="42"/>
              <p:cNvSpPr/>
              <p:nvPr/>
            </p:nvSpPr>
            <p:spPr>
              <a:xfrm flipH="false" flipV="false" rot="0">
                <a:off x="0" y="0"/>
                <a:ext cx="2969006" cy="2969006"/>
              </a:xfrm>
              <a:custGeom>
                <a:avLst/>
                <a:gdLst/>
                <a:ahLst/>
                <a:cxnLst/>
                <a:rect r="r" b="b" t="t" l="l"/>
                <a:pathLst>
                  <a:path h="2969006" w="2969006">
                    <a:moveTo>
                      <a:pt x="0" y="1484503"/>
                    </a:moveTo>
                    <a:cubicBezTo>
                      <a:pt x="0" y="664591"/>
                      <a:pt x="664591" y="0"/>
                      <a:pt x="1484503" y="0"/>
                    </a:cubicBezTo>
                    <a:cubicBezTo>
                      <a:pt x="2304415" y="0"/>
                      <a:pt x="2969006" y="664591"/>
                      <a:pt x="2969006" y="1484503"/>
                    </a:cubicBezTo>
                    <a:cubicBezTo>
                      <a:pt x="2969006" y="2304415"/>
                      <a:pt x="2304288" y="2969006"/>
                      <a:pt x="1484503" y="2969006"/>
                    </a:cubicBezTo>
                    <a:cubicBezTo>
                      <a:pt x="664718" y="2969006"/>
                      <a:pt x="0" y="2304288"/>
                      <a:pt x="0" y="1484503"/>
                    </a:cubicBezTo>
                    <a:close/>
                  </a:path>
                </a:pathLst>
              </a:custGeom>
              <a:gradFill rotWithShape="true">
                <a:gsLst>
                  <a:gs pos="0">
                    <a:srgbClr val="C5D3ED">
                      <a:alpha val="100000"/>
                    </a:srgbClr>
                  </a:gs>
                  <a:gs pos="100000">
                    <a:srgbClr val="C6D4ED">
                      <a:alpha val="100000"/>
                    </a:srgbClr>
                  </a:gs>
                </a:gsLst>
                <a:lin ang="2700000"/>
              </a:gradFill>
            </p:spPr>
          </p:sp>
        </p:grpSp>
        <p:grpSp>
          <p:nvGrpSpPr>
            <p:cNvPr name="Group 43" id="43"/>
            <p:cNvGrpSpPr/>
            <p:nvPr/>
          </p:nvGrpSpPr>
          <p:grpSpPr>
            <a:xfrm rot="0">
              <a:off x="983342" y="2229731"/>
              <a:ext cx="286173" cy="246702"/>
              <a:chOff x="0" y="0"/>
              <a:chExt cx="377138" cy="325120"/>
            </a:xfrm>
          </p:grpSpPr>
          <p:sp>
            <p:nvSpPr>
              <p:cNvPr name="Freeform 44" id="44"/>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sp>
          <p:nvSpPr>
            <p:cNvPr name="Freeform 45" id="45"/>
            <p:cNvSpPr/>
            <p:nvPr/>
          </p:nvSpPr>
          <p:spPr>
            <a:xfrm flipH="false" flipV="false" rot="0">
              <a:off x="624789" y="357801"/>
              <a:ext cx="1003281" cy="1574803"/>
            </a:xfrm>
            <a:custGeom>
              <a:avLst/>
              <a:gdLst/>
              <a:ahLst/>
              <a:cxnLst/>
              <a:rect r="r" b="b" t="t" l="l"/>
              <a:pathLst>
                <a:path h="1574803" w="1003281">
                  <a:moveTo>
                    <a:pt x="0" y="0"/>
                  </a:moveTo>
                  <a:lnTo>
                    <a:pt x="1003281" y="0"/>
                  </a:lnTo>
                  <a:lnTo>
                    <a:pt x="1003281" y="1574803"/>
                  </a:lnTo>
                  <a:lnTo>
                    <a:pt x="0" y="1574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46" id="46"/>
          <p:cNvGrpSpPr/>
          <p:nvPr/>
        </p:nvGrpSpPr>
        <p:grpSpPr>
          <a:xfrm rot="0">
            <a:off x="8192116" y="3154076"/>
            <a:ext cx="1689645" cy="1857325"/>
            <a:chOff x="0" y="0"/>
            <a:chExt cx="2252859" cy="2476433"/>
          </a:xfrm>
        </p:grpSpPr>
        <p:grpSp>
          <p:nvGrpSpPr>
            <p:cNvPr name="Group 47" id="47"/>
            <p:cNvGrpSpPr/>
            <p:nvPr/>
          </p:nvGrpSpPr>
          <p:grpSpPr>
            <a:xfrm rot="0">
              <a:off x="0" y="0"/>
              <a:ext cx="2252859" cy="2252859"/>
              <a:chOff x="0" y="0"/>
              <a:chExt cx="2968970" cy="2968970"/>
            </a:xfrm>
          </p:grpSpPr>
          <p:sp>
            <p:nvSpPr>
              <p:cNvPr name="Freeform 48" id="48"/>
              <p:cNvSpPr/>
              <p:nvPr/>
            </p:nvSpPr>
            <p:spPr>
              <a:xfrm flipH="false" flipV="false" rot="0">
                <a:off x="0" y="0"/>
                <a:ext cx="2969006" cy="2969006"/>
              </a:xfrm>
              <a:custGeom>
                <a:avLst/>
                <a:gdLst/>
                <a:ahLst/>
                <a:cxnLst/>
                <a:rect r="r" b="b" t="t" l="l"/>
                <a:pathLst>
                  <a:path h="2969006" w="2969006">
                    <a:moveTo>
                      <a:pt x="0" y="1484503"/>
                    </a:moveTo>
                    <a:cubicBezTo>
                      <a:pt x="0" y="664591"/>
                      <a:pt x="664591" y="0"/>
                      <a:pt x="1484503" y="0"/>
                    </a:cubicBezTo>
                    <a:cubicBezTo>
                      <a:pt x="2304415" y="0"/>
                      <a:pt x="2969006" y="664591"/>
                      <a:pt x="2969006" y="1484503"/>
                    </a:cubicBezTo>
                    <a:cubicBezTo>
                      <a:pt x="2969006" y="2304415"/>
                      <a:pt x="2304288" y="2969006"/>
                      <a:pt x="1484503" y="2969006"/>
                    </a:cubicBezTo>
                    <a:cubicBezTo>
                      <a:pt x="664718" y="2969006"/>
                      <a:pt x="0" y="2304288"/>
                      <a:pt x="0" y="1484503"/>
                    </a:cubicBezTo>
                    <a:close/>
                  </a:path>
                </a:pathLst>
              </a:custGeom>
              <a:gradFill rotWithShape="true">
                <a:gsLst>
                  <a:gs pos="0">
                    <a:srgbClr val="C5D3ED">
                      <a:alpha val="100000"/>
                    </a:srgbClr>
                  </a:gs>
                  <a:gs pos="100000">
                    <a:srgbClr val="C6D4ED">
                      <a:alpha val="100000"/>
                    </a:srgbClr>
                  </a:gs>
                </a:gsLst>
                <a:lin ang="2700000"/>
              </a:gradFill>
            </p:spPr>
          </p:sp>
        </p:grpSp>
        <p:grpSp>
          <p:nvGrpSpPr>
            <p:cNvPr name="Group 49" id="49"/>
            <p:cNvGrpSpPr/>
            <p:nvPr/>
          </p:nvGrpSpPr>
          <p:grpSpPr>
            <a:xfrm rot="0">
              <a:off x="983342" y="2229731"/>
              <a:ext cx="286173" cy="246702"/>
              <a:chOff x="0" y="0"/>
              <a:chExt cx="377138" cy="325120"/>
            </a:xfrm>
          </p:grpSpPr>
          <p:sp>
            <p:nvSpPr>
              <p:cNvPr name="Freeform 50" id="50"/>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sp>
          <p:nvSpPr>
            <p:cNvPr name="Freeform 51" id="51"/>
            <p:cNvSpPr/>
            <p:nvPr/>
          </p:nvSpPr>
          <p:spPr>
            <a:xfrm flipH="false" flipV="false" rot="0">
              <a:off x="624789" y="357801"/>
              <a:ext cx="1003281" cy="1574803"/>
            </a:xfrm>
            <a:custGeom>
              <a:avLst/>
              <a:gdLst/>
              <a:ahLst/>
              <a:cxnLst/>
              <a:rect r="r" b="b" t="t" l="l"/>
              <a:pathLst>
                <a:path h="1574803" w="1003281">
                  <a:moveTo>
                    <a:pt x="0" y="0"/>
                  </a:moveTo>
                  <a:lnTo>
                    <a:pt x="1003281" y="0"/>
                  </a:lnTo>
                  <a:lnTo>
                    <a:pt x="1003281" y="1574803"/>
                  </a:lnTo>
                  <a:lnTo>
                    <a:pt x="0" y="1574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52" id="52"/>
          <p:cNvGrpSpPr/>
          <p:nvPr/>
        </p:nvGrpSpPr>
        <p:grpSpPr>
          <a:xfrm rot="0">
            <a:off x="11358136" y="3154076"/>
            <a:ext cx="1689645" cy="1857325"/>
            <a:chOff x="0" y="0"/>
            <a:chExt cx="2252859" cy="2476433"/>
          </a:xfrm>
        </p:grpSpPr>
        <p:grpSp>
          <p:nvGrpSpPr>
            <p:cNvPr name="Group 53" id="53"/>
            <p:cNvGrpSpPr/>
            <p:nvPr/>
          </p:nvGrpSpPr>
          <p:grpSpPr>
            <a:xfrm rot="0">
              <a:off x="0" y="0"/>
              <a:ext cx="2252859" cy="2252859"/>
              <a:chOff x="0" y="0"/>
              <a:chExt cx="2968970" cy="2968970"/>
            </a:xfrm>
          </p:grpSpPr>
          <p:sp>
            <p:nvSpPr>
              <p:cNvPr name="Freeform 54" id="54"/>
              <p:cNvSpPr/>
              <p:nvPr/>
            </p:nvSpPr>
            <p:spPr>
              <a:xfrm flipH="false" flipV="false" rot="0">
                <a:off x="0" y="0"/>
                <a:ext cx="2969006" cy="2969006"/>
              </a:xfrm>
              <a:custGeom>
                <a:avLst/>
                <a:gdLst/>
                <a:ahLst/>
                <a:cxnLst/>
                <a:rect r="r" b="b" t="t" l="l"/>
                <a:pathLst>
                  <a:path h="2969006" w="2969006">
                    <a:moveTo>
                      <a:pt x="0" y="1484503"/>
                    </a:moveTo>
                    <a:cubicBezTo>
                      <a:pt x="0" y="664591"/>
                      <a:pt x="664591" y="0"/>
                      <a:pt x="1484503" y="0"/>
                    </a:cubicBezTo>
                    <a:cubicBezTo>
                      <a:pt x="2304415" y="0"/>
                      <a:pt x="2969006" y="664591"/>
                      <a:pt x="2969006" y="1484503"/>
                    </a:cubicBezTo>
                    <a:cubicBezTo>
                      <a:pt x="2969006" y="2304415"/>
                      <a:pt x="2304288" y="2969006"/>
                      <a:pt x="1484503" y="2969006"/>
                    </a:cubicBezTo>
                    <a:cubicBezTo>
                      <a:pt x="664718" y="2969006"/>
                      <a:pt x="0" y="2304288"/>
                      <a:pt x="0" y="1484503"/>
                    </a:cubicBezTo>
                    <a:close/>
                  </a:path>
                </a:pathLst>
              </a:custGeom>
              <a:gradFill rotWithShape="true">
                <a:gsLst>
                  <a:gs pos="0">
                    <a:srgbClr val="C5D3ED">
                      <a:alpha val="100000"/>
                    </a:srgbClr>
                  </a:gs>
                  <a:gs pos="100000">
                    <a:srgbClr val="C6D4ED">
                      <a:alpha val="100000"/>
                    </a:srgbClr>
                  </a:gs>
                </a:gsLst>
                <a:lin ang="2700000"/>
              </a:gradFill>
            </p:spPr>
          </p:sp>
        </p:grpSp>
        <p:grpSp>
          <p:nvGrpSpPr>
            <p:cNvPr name="Group 55" id="55"/>
            <p:cNvGrpSpPr/>
            <p:nvPr/>
          </p:nvGrpSpPr>
          <p:grpSpPr>
            <a:xfrm rot="0">
              <a:off x="983342" y="2229731"/>
              <a:ext cx="286173" cy="246702"/>
              <a:chOff x="0" y="0"/>
              <a:chExt cx="377138" cy="325120"/>
            </a:xfrm>
          </p:grpSpPr>
          <p:sp>
            <p:nvSpPr>
              <p:cNvPr name="Freeform 56" id="56"/>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sp>
          <p:nvSpPr>
            <p:cNvPr name="Freeform 57" id="57"/>
            <p:cNvSpPr/>
            <p:nvPr/>
          </p:nvSpPr>
          <p:spPr>
            <a:xfrm flipH="false" flipV="false" rot="0">
              <a:off x="624789" y="357801"/>
              <a:ext cx="1003281" cy="1574803"/>
            </a:xfrm>
            <a:custGeom>
              <a:avLst/>
              <a:gdLst/>
              <a:ahLst/>
              <a:cxnLst/>
              <a:rect r="r" b="b" t="t" l="l"/>
              <a:pathLst>
                <a:path h="1574803" w="1003281">
                  <a:moveTo>
                    <a:pt x="0" y="0"/>
                  </a:moveTo>
                  <a:lnTo>
                    <a:pt x="1003281" y="0"/>
                  </a:lnTo>
                  <a:lnTo>
                    <a:pt x="1003281" y="1574803"/>
                  </a:lnTo>
                  <a:lnTo>
                    <a:pt x="0" y="1574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58" id="58"/>
          <p:cNvGrpSpPr/>
          <p:nvPr/>
        </p:nvGrpSpPr>
        <p:grpSpPr>
          <a:xfrm rot="0">
            <a:off x="14524156" y="3154076"/>
            <a:ext cx="1689645" cy="1857325"/>
            <a:chOff x="0" y="0"/>
            <a:chExt cx="2252859" cy="2476433"/>
          </a:xfrm>
        </p:grpSpPr>
        <p:grpSp>
          <p:nvGrpSpPr>
            <p:cNvPr name="Group 59" id="59"/>
            <p:cNvGrpSpPr/>
            <p:nvPr/>
          </p:nvGrpSpPr>
          <p:grpSpPr>
            <a:xfrm rot="0">
              <a:off x="0" y="0"/>
              <a:ext cx="2252859" cy="2252859"/>
              <a:chOff x="0" y="0"/>
              <a:chExt cx="2968970" cy="2968970"/>
            </a:xfrm>
          </p:grpSpPr>
          <p:sp>
            <p:nvSpPr>
              <p:cNvPr name="Freeform 60" id="60"/>
              <p:cNvSpPr/>
              <p:nvPr/>
            </p:nvSpPr>
            <p:spPr>
              <a:xfrm flipH="false" flipV="false" rot="0">
                <a:off x="0" y="0"/>
                <a:ext cx="2969006" cy="2969006"/>
              </a:xfrm>
              <a:custGeom>
                <a:avLst/>
                <a:gdLst/>
                <a:ahLst/>
                <a:cxnLst/>
                <a:rect r="r" b="b" t="t" l="l"/>
                <a:pathLst>
                  <a:path h="2969006" w="2969006">
                    <a:moveTo>
                      <a:pt x="0" y="1484503"/>
                    </a:moveTo>
                    <a:cubicBezTo>
                      <a:pt x="0" y="664591"/>
                      <a:pt x="664591" y="0"/>
                      <a:pt x="1484503" y="0"/>
                    </a:cubicBezTo>
                    <a:cubicBezTo>
                      <a:pt x="2304415" y="0"/>
                      <a:pt x="2969006" y="664591"/>
                      <a:pt x="2969006" y="1484503"/>
                    </a:cubicBezTo>
                    <a:cubicBezTo>
                      <a:pt x="2969006" y="2304415"/>
                      <a:pt x="2304288" y="2969006"/>
                      <a:pt x="1484503" y="2969006"/>
                    </a:cubicBezTo>
                    <a:cubicBezTo>
                      <a:pt x="664718" y="2969006"/>
                      <a:pt x="0" y="2304288"/>
                      <a:pt x="0" y="1484503"/>
                    </a:cubicBezTo>
                    <a:close/>
                  </a:path>
                </a:pathLst>
              </a:custGeom>
              <a:gradFill rotWithShape="true">
                <a:gsLst>
                  <a:gs pos="0">
                    <a:srgbClr val="C5D3ED">
                      <a:alpha val="100000"/>
                    </a:srgbClr>
                  </a:gs>
                  <a:gs pos="100000">
                    <a:srgbClr val="C6D4ED">
                      <a:alpha val="100000"/>
                    </a:srgbClr>
                  </a:gs>
                </a:gsLst>
                <a:lin ang="2700000"/>
              </a:gradFill>
            </p:spPr>
          </p:sp>
        </p:grpSp>
        <p:grpSp>
          <p:nvGrpSpPr>
            <p:cNvPr name="Group 61" id="61"/>
            <p:cNvGrpSpPr/>
            <p:nvPr/>
          </p:nvGrpSpPr>
          <p:grpSpPr>
            <a:xfrm rot="0">
              <a:off x="983342" y="2229731"/>
              <a:ext cx="286173" cy="246702"/>
              <a:chOff x="0" y="0"/>
              <a:chExt cx="377138" cy="325120"/>
            </a:xfrm>
          </p:grpSpPr>
          <p:sp>
            <p:nvSpPr>
              <p:cNvPr name="Freeform 62" id="62"/>
              <p:cNvSpPr/>
              <p:nvPr/>
            </p:nvSpPr>
            <p:spPr>
              <a:xfrm flipH="false" flipV="false" rot="0">
                <a:off x="0" y="0"/>
                <a:ext cx="377190" cy="325120"/>
              </a:xfrm>
              <a:custGeom>
                <a:avLst/>
                <a:gdLst/>
                <a:ahLst/>
                <a:cxnLst/>
                <a:rect r="r" b="b" t="t" l="l"/>
                <a:pathLst>
                  <a:path h="325120" w="377190">
                    <a:moveTo>
                      <a:pt x="0" y="0"/>
                    </a:moveTo>
                    <a:lnTo>
                      <a:pt x="188595" y="325120"/>
                    </a:lnTo>
                    <a:lnTo>
                      <a:pt x="377190" y="0"/>
                    </a:lnTo>
                    <a:close/>
                  </a:path>
                </a:pathLst>
              </a:custGeom>
              <a:solidFill>
                <a:srgbClr val="C6D4ED"/>
              </a:solidFill>
            </p:spPr>
          </p:sp>
        </p:grpSp>
        <p:sp>
          <p:nvSpPr>
            <p:cNvPr name="Freeform 63" id="63"/>
            <p:cNvSpPr/>
            <p:nvPr/>
          </p:nvSpPr>
          <p:spPr>
            <a:xfrm flipH="false" flipV="false" rot="0">
              <a:off x="624789" y="357801"/>
              <a:ext cx="1003281" cy="1574803"/>
            </a:xfrm>
            <a:custGeom>
              <a:avLst/>
              <a:gdLst/>
              <a:ahLst/>
              <a:cxnLst/>
              <a:rect r="r" b="b" t="t" l="l"/>
              <a:pathLst>
                <a:path h="1574803" w="1003281">
                  <a:moveTo>
                    <a:pt x="0" y="0"/>
                  </a:moveTo>
                  <a:lnTo>
                    <a:pt x="1003281" y="0"/>
                  </a:lnTo>
                  <a:lnTo>
                    <a:pt x="1003281" y="1574803"/>
                  </a:lnTo>
                  <a:lnTo>
                    <a:pt x="0" y="15748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64" id="64"/>
          <p:cNvSpPr txBox="true"/>
          <p:nvPr/>
        </p:nvSpPr>
        <p:spPr>
          <a:xfrm rot="0">
            <a:off x="4476653" y="5580101"/>
            <a:ext cx="3130237" cy="3773805"/>
          </a:xfrm>
          <a:prstGeom prst="rect">
            <a:avLst/>
          </a:prstGeom>
        </p:spPr>
        <p:txBody>
          <a:bodyPr anchor="t" rtlCol="false" tIns="0" lIns="0" bIns="0" rIns="0">
            <a:spAutoFit/>
          </a:bodyPr>
          <a:lstStyle/>
          <a:p>
            <a:pPr algn="l">
              <a:lnSpc>
                <a:spcPts val="3780"/>
              </a:lnSpc>
            </a:pPr>
            <a:r>
              <a:rPr lang="en-US" sz="2100">
                <a:solidFill>
                  <a:srgbClr val="4472C4"/>
                </a:solidFill>
                <a:latin typeface="字由点字典黑"/>
              </a:rPr>
              <a:t>Display the profile editing form, including fields for uploading a profile picture, username, gender, phone number, email, and address.</a:t>
            </a:r>
          </a:p>
          <a:p>
            <a:pPr algn="l">
              <a:lnSpc>
                <a:spcPts val="3780"/>
              </a:lnSpc>
            </a:pPr>
          </a:p>
        </p:txBody>
      </p:sp>
      <p:sp>
        <p:nvSpPr>
          <p:cNvPr name="TextBox 65" id="65"/>
          <p:cNvSpPr txBox="true"/>
          <p:nvPr/>
        </p:nvSpPr>
        <p:spPr>
          <a:xfrm rot="0">
            <a:off x="7738889" y="5580101"/>
            <a:ext cx="2810224" cy="2821305"/>
          </a:xfrm>
          <a:prstGeom prst="rect">
            <a:avLst/>
          </a:prstGeom>
        </p:spPr>
        <p:txBody>
          <a:bodyPr anchor="t" rtlCol="false" tIns="0" lIns="0" bIns="0" rIns="0">
            <a:spAutoFit/>
          </a:bodyPr>
          <a:lstStyle/>
          <a:p>
            <a:pPr algn="l">
              <a:lnSpc>
                <a:spcPts val="3780"/>
              </a:lnSpc>
            </a:pPr>
            <a:r>
              <a:rPr lang="en-US" sz="2100">
                <a:solidFill>
                  <a:srgbClr val="4472C4"/>
                </a:solidFill>
                <a:latin typeface="字由点字典黑"/>
              </a:rPr>
              <a:t>If the user is logged in, display the user's personal information; otherwise, display default information.</a:t>
            </a:r>
          </a:p>
          <a:p>
            <a:pPr algn="l">
              <a:lnSpc>
                <a:spcPts val="3780"/>
              </a:lnSpc>
            </a:pPr>
          </a:p>
        </p:txBody>
      </p:sp>
      <p:sp>
        <p:nvSpPr>
          <p:cNvPr name="TextBox 66" id="66"/>
          <p:cNvSpPr txBox="true"/>
          <p:nvPr/>
        </p:nvSpPr>
        <p:spPr>
          <a:xfrm rot="0">
            <a:off x="11082937" y="5580101"/>
            <a:ext cx="2240042" cy="2821305"/>
          </a:xfrm>
          <a:prstGeom prst="rect">
            <a:avLst/>
          </a:prstGeom>
        </p:spPr>
        <p:txBody>
          <a:bodyPr anchor="t" rtlCol="false" tIns="0" lIns="0" bIns="0" rIns="0">
            <a:spAutoFit/>
          </a:bodyPr>
          <a:lstStyle/>
          <a:p>
            <a:pPr algn="l">
              <a:lnSpc>
                <a:spcPts val="3780"/>
              </a:lnSpc>
            </a:pPr>
            <a:r>
              <a:rPr lang="en-US" sz="2100">
                <a:solidFill>
                  <a:srgbClr val="4472C4"/>
                </a:solidFill>
                <a:latin typeface="字由点字典黑"/>
              </a:rPr>
              <a:t>When the form is submitted, send the form data to a PHP file for processing.</a:t>
            </a:r>
          </a:p>
          <a:p>
            <a:pPr algn="l">
              <a:lnSpc>
                <a:spcPts val="3780"/>
              </a:lnSpc>
            </a:pPr>
          </a:p>
        </p:txBody>
      </p:sp>
      <p:sp>
        <p:nvSpPr>
          <p:cNvPr name="TextBox 67" id="67"/>
          <p:cNvSpPr txBox="true"/>
          <p:nvPr/>
        </p:nvSpPr>
        <p:spPr>
          <a:xfrm rot="0">
            <a:off x="14296472" y="5580101"/>
            <a:ext cx="2655927" cy="2821305"/>
          </a:xfrm>
          <a:prstGeom prst="rect">
            <a:avLst/>
          </a:prstGeom>
        </p:spPr>
        <p:txBody>
          <a:bodyPr anchor="t" rtlCol="false" tIns="0" lIns="0" bIns="0" rIns="0">
            <a:spAutoFit/>
          </a:bodyPr>
          <a:lstStyle/>
          <a:p>
            <a:pPr algn="l">
              <a:lnSpc>
                <a:spcPts val="3780"/>
              </a:lnSpc>
            </a:pPr>
            <a:r>
              <a:rPr lang="en-US" sz="2100">
                <a:solidFill>
                  <a:srgbClr val="4472C4"/>
                </a:solidFill>
                <a:latin typeface="字由点字典黑"/>
              </a:rPr>
              <a:t>When the user clicks the logout link, clear the session and redirect to the login page.</a:t>
            </a:r>
          </a:p>
          <a:p>
            <a:pPr algn="l">
              <a:lnSpc>
                <a:spcPts val="3780"/>
              </a:lnSpc>
            </a:pP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1234" y="-6812306"/>
            <a:ext cx="12721597" cy="13928086"/>
            <a:chOff x="0" y="0"/>
            <a:chExt cx="16962130" cy="18570781"/>
          </a:xfrm>
        </p:grpSpPr>
        <p:sp>
          <p:nvSpPr>
            <p:cNvPr name="Freeform 3" id="3"/>
            <p:cNvSpPr/>
            <p:nvPr/>
          </p:nvSpPr>
          <p:spPr>
            <a:xfrm flipH="false" flipV="false" rot="-7011514">
              <a:off x="3512940" y="3420149"/>
              <a:ext cx="8698766" cy="10936112"/>
            </a:xfrm>
            <a:custGeom>
              <a:avLst/>
              <a:gdLst/>
              <a:ahLst/>
              <a:cxnLst/>
              <a:rect r="r" b="b" t="t" l="l"/>
              <a:pathLst>
                <a:path h="10936112" w="8698766">
                  <a:moveTo>
                    <a:pt x="0" y="0"/>
                  </a:moveTo>
                  <a:lnTo>
                    <a:pt x="8698766" y="0"/>
                  </a:lnTo>
                  <a:lnTo>
                    <a:pt x="8698766" y="10936112"/>
                  </a:lnTo>
                  <a:lnTo>
                    <a:pt x="0" y="10936112"/>
                  </a:lnTo>
                  <a:lnTo>
                    <a:pt x="0" y="0"/>
                  </a:lnTo>
                  <a:close/>
                </a:path>
              </a:pathLst>
            </a:custGeom>
            <a:blipFill>
              <a:blip r:embed="rId2"/>
              <a:stretch>
                <a:fillRect l="0" t="0" r="0" b="0"/>
              </a:stretch>
            </a:blipFill>
          </p:spPr>
        </p:sp>
        <p:sp>
          <p:nvSpPr>
            <p:cNvPr name="Freeform 4" id="4"/>
            <p:cNvSpPr/>
            <p:nvPr/>
          </p:nvSpPr>
          <p:spPr>
            <a:xfrm flipH="false" flipV="false" rot="7220732">
              <a:off x="2987205" y="5113026"/>
              <a:ext cx="12389015" cy="10778443"/>
            </a:xfrm>
            <a:custGeom>
              <a:avLst/>
              <a:gdLst/>
              <a:ahLst/>
              <a:cxnLst/>
              <a:rect r="r" b="b" t="t" l="l"/>
              <a:pathLst>
                <a:path h="10778443" w="12389015">
                  <a:moveTo>
                    <a:pt x="0" y="0"/>
                  </a:moveTo>
                  <a:lnTo>
                    <a:pt x="12389015" y="0"/>
                  </a:lnTo>
                  <a:lnTo>
                    <a:pt x="12389015" y="10778444"/>
                  </a:lnTo>
                  <a:lnTo>
                    <a:pt x="0" y="10778444"/>
                  </a:lnTo>
                  <a:lnTo>
                    <a:pt x="0" y="0"/>
                  </a:lnTo>
                  <a:close/>
                </a:path>
              </a:pathLst>
            </a:custGeom>
            <a:blipFill>
              <a:blip r:embed="rId3"/>
              <a:stretch>
                <a:fillRect l="0" t="0" r="0" b="0"/>
              </a:stretch>
            </a:blipFill>
          </p:spPr>
        </p:sp>
        <p:sp>
          <p:nvSpPr>
            <p:cNvPr name="Freeform 5" id="5"/>
            <p:cNvSpPr/>
            <p:nvPr/>
          </p:nvSpPr>
          <p:spPr>
            <a:xfrm flipH="false" flipV="false" rot="8355905">
              <a:off x="731629" y="3630185"/>
              <a:ext cx="13870118" cy="7391617"/>
            </a:xfrm>
            <a:custGeom>
              <a:avLst/>
              <a:gdLst/>
              <a:ahLst/>
              <a:cxnLst/>
              <a:rect r="r" b="b" t="t" l="l"/>
              <a:pathLst>
                <a:path h="7391617" w="13870118">
                  <a:moveTo>
                    <a:pt x="0" y="0"/>
                  </a:moveTo>
                  <a:lnTo>
                    <a:pt x="13870117" y="0"/>
                  </a:lnTo>
                  <a:lnTo>
                    <a:pt x="13870117" y="7391617"/>
                  </a:lnTo>
                  <a:lnTo>
                    <a:pt x="0" y="7391617"/>
                  </a:lnTo>
                  <a:lnTo>
                    <a:pt x="0" y="0"/>
                  </a:lnTo>
                  <a:close/>
                </a:path>
              </a:pathLst>
            </a:custGeom>
            <a:blipFill>
              <a:blip r:embed="rId4"/>
              <a:stretch>
                <a:fillRect l="0" t="0" r="0" b="0"/>
              </a:stretch>
            </a:blipFill>
          </p:spPr>
        </p:sp>
      </p:grpSp>
      <p:grpSp>
        <p:nvGrpSpPr>
          <p:cNvPr name="Group 6" id="6"/>
          <p:cNvGrpSpPr/>
          <p:nvPr/>
        </p:nvGrpSpPr>
        <p:grpSpPr>
          <a:xfrm rot="0">
            <a:off x="9913885" y="3971251"/>
            <a:ext cx="12740111" cy="11271347"/>
            <a:chOff x="0" y="0"/>
            <a:chExt cx="16986814" cy="15028463"/>
          </a:xfrm>
        </p:grpSpPr>
        <p:sp>
          <p:nvSpPr>
            <p:cNvPr name="Freeform 7" id="7"/>
            <p:cNvSpPr/>
            <p:nvPr/>
          </p:nvSpPr>
          <p:spPr>
            <a:xfrm flipH="false" flipV="false" rot="655532">
              <a:off x="2884172" y="3275874"/>
              <a:ext cx="9446961" cy="8494392"/>
            </a:xfrm>
            <a:custGeom>
              <a:avLst/>
              <a:gdLst/>
              <a:ahLst/>
              <a:cxnLst/>
              <a:rect r="r" b="b" t="t" l="l"/>
              <a:pathLst>
                <a:path h="8494392" w="9446961">
                  <a:moveTo>
                    <a:pt x="0" y="0"/>
                  </a:moveTo>
                  <a:lnTo>
                    <a:pt x="9446961" y="0"/>
                  </a:lnTo>
                  <a:lnTo>
                    <a:pt x="9446961" y="8494393"/>
                  </a:lnTo>
                  <a:lnTo>
                    <a:pt x="0" y="8494393"/>
                  </a:lnTo>
                  <a:lnTo>
                    <a:pt x="0" y="0"/>
                  </a:lnTo>
                  <a:close/>
                </a:path>
              </a:pathLst>
            </a:custGeom>
            <a:blipFill>
              <a:blip r:embed="rId5"/>
              <a:stretch>
                <a:fillRect l="0" t="0" r="0" b="0"/>
              </a:stretch>
            </a:blipFill>
          </p:spPr>
        </p:sp>
        <p:sp>
          <p:nvSpPr>
            <p:cNvPr name="Freeform 8" id="8"/>
            <p:cNvSpPr/>
            <p:nvPr/>
          </p:nvSpPr>
          <p:spPr>
            <a:xfrm flipH="false" flipV="false" rot="2700000">
              <a:off x="6796126" y="1829673"/>
              <a:ext cx="8557116" cy="8164915"/>
            </a:xfrm>
            <a:custGeom>
              <a:avLst/>
              <a:gdLst/>
              <a:ahLst/>
              <a:cxnLst/>
              <a:rect r="r" b="b" t="t" l="l"/>
              <a:pathLst>
                <a:path h="8164915" w="8557116">
                  <a:moveTo>
                    <a:pt x="0" y="0"/>
                  </a:moveTo>
                  <a:lnTo>
                    <a:pt x="8557116" y="0"/>
                  </a:lnTo>
                  <a:lnTo>
                    <a:pt x="8557116" y="8164915"/>
                  </a:lnTo>
                  <a:lnTo>
                    <a:pt x="0" y="8164915"/>
                  </a:lnTo>
                  <a:lnTo>
                    <a:pt x="0" y="0"/>
                  </a:lnTo>
                  <a:close/>
                </a:path>
              </a:pathLst>
            </a:custGeom>
            <a:blipFill>
              <a:blip r:embed="rId6"/>
              <a:stretch>
                <a:fillRect l="0" t="0" r="0" b="0"/>
              </a:stretch>
            </a:blipFill>
          </p:spPr>
        </p:sp>
        <p:sp>
          <p:nvSpPr>
            <p:cNvPr name="Freeform 9" id="9"/>
            <p:cNvSpPr/>
            <p:nvPr/>
          </p:nvSpPr>
          <p:spPr>
            <a:xfrm flipH="false" flipV="false" rot="-1538561">
              <a:off x="887907" y="5311011"/>
              <a:ext cx="13439491" cy="7162128"/>
            </a:xfrm>
            <a:custGeom>
              <a:avLst/>
              <a:gdLst/>
              <a:ahLst/>
              <a:cxnLst/>
              <a:rect r="r" b="b" t="t" l="l"/>
              <a:pathLst>
                <a:path h="7162128" w="13439491">
                  <a:moveTo>
                    <a:pt x="0" y="0"/>
                  </a:moveTo>
                  <a:lnTo>
                    <a:pt x="13439491" y="0"/>
                  </a:lnTo>
                  <a:lnTo>
                    <a:pt x="13439491" y="7162128"/>
                  </a:lnTo>
                  <a:lnTo>
                    <a:pt x="0" y="7162128"/>
                  </a:lnTo>
                  <a:lnTo>
                    <a:pt x="0" y="0"/>
                  </a:lnTo>
                  <a:close/>
                </a:path>
              </a:pathLst>
            </a:custGeom>
            <a:blipFill>
              <a:blip r:embed="rId4"/>
              <a:stretch>
                <a:fillRect l="0" t="0" r="0" b="0"/>
              </a:stretch>
            </a:blipFill>
          </p:spPr>
        </p:sp>
      </p:grpSp>
      <p:sp>
        <p:nvSpPr>
          <p:cNvPr name="TextBox 10" id="10"/>
          <p:cNvSpPr txBox="true"/>
          <p:nvPr/>
        </p:nvSpPr>
        <p:spPr>
          <a:xfrm rot="0">
            <a:off x="6750462" y="1019175"/>
            <a:ext cx="4787076" cy="1209675"/>
          </a:xfrm>
          <a:prstGeom prst="rect">
            <a:avLst/>
          </a:prstGeom>
        </p:spPr>
        <p:txBody>
          <a:bodyPr anchor="t" rtlCol="false" tIns="0" lIns="0" bIns="0" rIns="0">
            <a:spAutoFit/>
          </a:bodyPr>
          <a:lstStyle/>
          <a:p>
            <a:pPr algn="ctr">
              <a:lnSpc>
                <a:spcPts val="4799"/>
              </a:lnSpc>
            </a:pPr>
            <a:r>
              <a:rPr lang="en-US" sz="3999">
                <a:solidFill>
                  <a:srgbClr val="4472C4"/>
                </a:solidFill>
                <a:latin typeface="字由点字典黑 Bold"/>
              </a:rPr>
              <a:t>Accomplishments</a:t>
            </a:r>
          </a:p>
          <a:p>
            <a:pPr algn="ctr">
              <a:lnSpc>
                <a:spcPts val="4799"/>
              </a:lnSpc>
            </a:pPr>
          </a:p>
        </p:txBody>
      </p:sp>
      <p:grpSp>
        <p:nvGrpSpPr>
          <p:cNvPr name="Group 11" id="11"/>
          <p:cNvGrpSpPr/>
          <p:nvPr/>
        </p:nvGrpSpPr>
        <p:grpSpPr>
          <a:xfrm rot="0">
            <a:off x="7244575" y="1628725"/>
            <a:ext cx="3798851" cy="233924"/>
            <a:chOff x="0" y="0"/>
            <a:chExt cx="1000520" cy="61610"/>
          </a:xfrm>
        </p:grpSpPr>
        <p:sp>
          <p:nvSpPr>
            <p:cNvPr name="Freeform 12" id="12"/>
            <p:cNvSpPr/>
            <p:nvPr/>
          </p:nvSpPr>
          <p:spPr>
            <a:xfrm flipH="false" flipV="false" rot="0">
              <a:off x="0" y="0"/>
              <a:ext cx="1000520" cy="61610"/>
            </a:xfrm>
            <a:custGeom>
              <a:avLst/>
              <a:gdLst/>
              <a:ahLst/>
              <a:cxnLst/>
              <a:rect r="r" b="b" t="t" l="l"/>
              <a:pathLst>
                <a:path h="61610" w="1000520">
                  <a:moveTo>
                    <a:pt x="0" y="0"/>
                  </a:moveTo>
                  <a:lnTo>
                    <a:pt x="1000520" y="0"/>
                  </a:lnTo>
                  <a:lnTo>
                    <a:pt x="1000520" y="61610"/>
                  </a:lnTo>
                  <a:lnTo>
                    <a:pt x="0" y="61610"/>
                  </a:lnTo>
                  <a:close/>
                </a:path>
              </a:pathLst>
            </a:custGeom>
            <a:gradFill rotWithShape="true">
              <a:gsLst>
                <a:gs pos="0">
                  <a:srgbClr val="C5D3ED">
                    <a:alpha val="100000"/>
                  </a:srgbClr>
                </a:gs>
                <a:gs pos="100000">
                  <a:srgbClr val="C5D3ED">
                    <a:alpha val="41000"/>
                  </a:srgbClr>
                </a:gs>
              </a:gsLst>
              <a:lin ang="5400000"/>
            </a:gradFill>
          </p:spPr>
        </p:sp>
        <p:sp>
          <p:nvSpPr>
            <p:cNvPr name="TextBox 13" id="13"/>
            <p:cNvSpPr txBox="true"/>
            <p:nvPr/>
          </p:nvSpPr>
          <p:spPr>
            <a:xfrm>
              <a:off x="0" y="-123825"/>
              <a:ext cx="1000520" cy="185435"/>
            </a:xfrm>
            <a:prstGeom prst="rect">
              <a:avLst/>
            </a:prstGeom>
          </p:spPr>
          <p:txBody>
            <a:bodyPr anchor="ctr" rtlCol="false" tIns="50800" lIns="50800" bIns="50800" rIns="50800"/>
            <a:lstStyle/>
            <a:p>
              <a:pPr algn="ctr">
                <a:lnSpc>
                  <a:spcPts val="3780"/>
                </a:lnSpc>
              </a:pPr>
            </a:p>
          </p:txBody>
        </p:sp>
      </p:grpSp>
      <p:grpSp>
        <p:nvGrpSpPr>
          <p:cNvPr name="Group 14" id="14"/>
          <p:cNvGrpSpPr/>
          <p:nvPr/>
        </p:nvGrpSpPr>
        <p:grpSpPr>
          <a:xfrm rot="0">
            <a:off x="2451362" y="2173877"/>
            <a:ext cx="13385275" cy="7084423"/>
            <a:chOff x="0" y="0"/>
            <a:chExt cx="3525340" cy="1865856"/>
          </a:xfrm>
        </p:grpSpPr>
        <p:sp>
          <p:nvSpPr>
            <p:cNvPr name="Freeform 15" id="15"/>
            <p:cNvSpPr/>
            <p:nvPr/>
          </p:nvSpPr>
          <p:spPr>
            <a:xfrm flipH="false" flipV="false" rot="0">
              <a:off x="0" y="0"/>
              <a:ext cx="3525340" cy="1865856"/>
            </a:xfrm>
            <a:custGeom>
              <a:avLst/>
              <a:gdLst/>
              <a:ahLst/>
              <a:cxnLst/>
              <a:rect r="r" b="b" t="t" l="l"/>
              <a:pathLst>
                <a:path h="1865856" w="3525340">
                  <a:moveTo>
                    <a:pt x="18509" y="0"/>
                  </a:moveTo>
                  <a:lnTo>
                    <a:pt x="3506831" y="0"/>
                  </a:lnTo>
                  <a:cubicBezTo>
                    <a:pt x="3517053" y="0"/>
                    <a:pt x="3525340" y="8287"/>
                    <a:pt x="3525340" y="18509"/>
                  </a:cubicBezTo>
                  <a:lnTo>
                    <a:pt x="3525340" y="1847348"/>
                  </a:lnTo>
                  <a:cubicBezTo>
                    <a:pt x="3525340" y="1857570"/>
                    <a:pt x="3517053" y="1865856"/>
                    <a:pt x="3506831" y="1865856"/>
                  </a:cubicBezTo>
                  <a:lnTo>
                    <a:pt x="18509" y="1865856"/>
                  </a:lnTo>
                  <a:cubicBezTo>
                    <a:pt x="8287" y="1865856"/>
                    <a:pt x="0" y="1857570"/>
                    <a:pt x="0" y="1847348"/>
                  </a:cubicBezTo>
                  <a:lnTo>
                    <a:pt x="0" y="18509"/>
                  </a:lnTo>
                  <a:cubicBezTo>
                    <a:pt x="0" y="8287"/>
                    <a:pt x="8287" y="0"/>
                    <a:pt x="18509" y="0"/>
                  </a:cubicBezTo>
                  <a:close/>
                </a:path>
              </a:pathLst>
            </a:custGeom>
            <a:gradFill rotWithShape="true">
              <a:gsLst>
                <a:gs pos="0">
                  <a:srgbClr val="C5D3ED">
                    <a:alpha val="21000"/>
                  </a:srgbClr>
                </a:gs>
                <a:gs pos="100000">
                  <a:srgbClr val="C5D3ED">
                    <a:alpha val="8610"/>
                  </a:srgbClr>
                </a:gs>
              </a:gsLst>
              <a:lin ang="5400000"/>
            </a:gradFill>
          </p:spPr>
        </p:sp>
        <p:sp>
          <p:nvSpPr>
            <p:cNvPr name="TextBox 16" id="16"/>
            <p:cNvSpPr txBox="true"/>
            <p:nvPr/>
          </p:nvSpPr>
          <p:spPr>
            <a:xfrm>
              <a:off x="0" y="-123825"/>
              <a:ext cx="3525340" cy="1989681"/>
            </a:xfrm>
            <a:prstGeom prst="rect">
              <a:avLst/>
            </a:prstGeom>
          </p:spPr>
          <p:txBody>
            <a:bodyPr anchor="ctr" rtlCol="false" tIns="50800" lIns="50800" bIns="50800" rIns="50800"/>
            <a:lstStyle/>
            <a:p>
              <a:pPr algn="ctr">
                <a:lnSpc>
                  <a:spcPts val="3780"/>
                </a:lnSpc>
              </a:pPr>
            </a:p>
          </p:txBody>
        </p:sp>
      </p:grpSp>
      <p:sp>
        <p:nvSpPr>
          <p:cNvPr name="TextBox 17" id="17"/>
          <p:cNvSpPr txBox="true"/>
          <p:nvPr/>
        </p:nvSpPr>
        <p:spPr>
          <a:xfrm rot="0">
            <a:off x="2757126" y="2453150"/>
            <a:ext cx="12644762" cy="6705601"/>
          </a:xfrm>
          <a:prstGeom prst="rect">
            <a:avLst/>
          </a:prstGeom>
        </p:spPr>
        <p:txBody>
          <a:bodyPr anchor="t" rtlCol="false" tIns="0" lIns="0" bIns="0" rIns="0">
            <a:spAutoFit/>
          </a:bodyPr>
          <a:lstStyle/>
          <a:p>
            <a:pPr algn="l">
              <a:lnSpc>
                <a:spcPts val="4499"/>
              </a:lnSpc>
            </a:pPr>
            <a:r>
              <a:rPr lang="en-US" sz="2499">
                <a:solidFill>
                  <a:srgbClr val="4472C4"/>
                </a:solidFill>
                <a:latin typeface="字由点字典黑"/>
              </a:rPr>
              <a:t>This profile page project demonstrates the developer's strong skills in web development, including front-end design, back-end programming, database management, and user authentication. The developer implemented a responsive design to ensure an optimal viewing experience across various devices and screen sizes. Moreover, the developer employed data validation and performance optimization techniques, showcasing their attention to detail and commitment to delivering a high-quality user experience. Additionally, the developer collaborated with the team to seamlessly integrate the profile page into the overall application, maintaining consistency in design and functionality. Overall, this project highlights the developer's ability and professionalism in building secure, dynamic, and user-friendly web applications.</a:t>
            </a:r>
          </a:p>
          <a:p>
            <a:pPr algn="l">
              <a:lnSpc>
                <a:spcPts val="44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71234" y="-6812306"/>
            <a:ext cx="12721597" cy="13928086"/>
            <a:chOff x="0" y="0"/>
            <a:chExt cx="16962130" cy="18570781"/>
          </a:xfrm>
        </p:grpSpPr>
        <p:sp>
          <p:nvSpPr>
            <p:cNvPr name="Freeform 3" id="3"/>
            <p:cNvSpPr/>
            <p:nvPr/>
          </p:nvSpPr>
          <p:spPr>
            <a:xfrm flipH="false" flipV="false" rot="-7011514">
              <a:off x="3512940" y="3420149"/>
              <a:ext cx="8698766" cy="10936112"/>
            </a:xfrm>
            <a:custGeom>
              <a:avLst/>
              <a:gdLst/>
              <a:ahLst/>
              <a:cxnLst/>
              <a:rect r="r" b="b" t="t" l="l"/>
              <a:pathLst>
                <a:path h="10936112" w="8698766">
                  <a:moveTo>
                    <a:pt x="0" y="0"/>
                  </a:moveTo>
                  <a:lnTo>
                    <a:pt x="8698766" y="0"/>
                  </a:lnTo>
                  <a:lnTo>
                    <a:pt x="8698766" y="10936112"/>
                  </a:lnTo>
                  <a:lnTo>
                    <a:pt x="0" y="10936112"/>
                  </a:lnTo>
                  <a:lnTo>
                    <a:pt x="0" y="0"/>
                  </a:lnTo>
                  <a:close/>
                </a:path>
              </a:pathLst>
            </a:custGeom>
            <a:blipFill>
              <a:blip r:embed="rId2"/>
              <a:stretch>
                <a:fillRect l="0" t="0" r="0" b="0"/>
              </a:stretch>
            </a:blipFill>
          </p:spPr>
        </p:sp>
        <p:sp>
          <p:nvSpPr>
            <p:cNvPr name="Freeform 4" id="4"/>
            <p:cNvSpPr/>
            <p:nvPr/>
          </p:nvSpPr>
          <p:spPr>
            <a:xfrm flipH="false" flipV="false" rot="7220732">
              <a:off x="2987205" y="5113026"/>
              <a:ext cx="12389015" cy="10778443"/>
            </a:xfrm>
            <a:custGeom>
              <a:avLst/>
              <a:gdLst/>
              <a:ahLst/>
              <a:cxnLst/>
              <a:rect r="r" b="b" t="t" l="l"/>
              <a:pathLst>
                <a:path h="10778443" w="12389015">
                  <a:moveTo>
                    <a:pt x="0" y="0"/>
                  </a:moveTo>
                  <a:lnTo>
                    <a:pt x="12389015" y="0"/>
                  </a:lnTo>
                  <a:lnTo>
                    <a:pt x="12389015" y="10778444"/>
                  </a:lnTo>
                  <a:lnTo>
                    <a:pt x="0" y="10778444"/>
                  </a:lnTo>
                  <a:lnTo>
                    <a:pt x="0" y="0"/>
                  </a:lnTo>
                  <a:close/>
                </a:path>
              </a:pathLst>
            </a:custGeom>
            <a:blipFill>
              <a:blip r:embed="rId3"/>
              <a:stretch>
                <a:fillRect l="0" t="0" r="0" b="0"/>
              </a:stretch>
            </a:blipFill>
          </p:spPr>
        </p:sp>
        <p:sp>
          <p:nvSpPr>
            <p:cNvPr name="Freeform 5" id="5"/>
            <p:cNvSpPr/>
            <p:nvPr/>
          </p:nvSpPr>
          <p:spPr>
            <a:xfrm flipH="false" flipV="false" rot="8355905">
              <a:off x="731629" y="3630185"/>
              <a:ext cx="13870118" cy="7391617"/>
            </a:xfrm>
            <a:custGeom>
              <a:avLst/>
              <a:gdLst/>
              <a:ahLst/>
              <a:cxnLst/>
              <a:rect r="r" b="b" t="t" l="l"/>
              <a:pathLst>
                <a:path h="7391617" w="13870118">
                  <a:moveTo>
                    <a:pt x="0" y="0"/>
                  </a:moveTo>
                  <a:lnTo>
                    <a:pt x="13870117" y="0"/>
                  </a:lnTo>
                  <a:lnTo>
                    <a:pt x="13870117" y="7391617"/>
                  </a:lnTo>
                  <a:lnTo>
                    <a:pt x="0" y="7391617"/>
                  </a:lnTo>
                  <a:lnTo>
                    <a:pt x="0" y="0"/>
                  </a:lnTo>
                  <a:close/>
                </a:path>
              </a:pathLst>
            </a:custGeom>
            <a:blipFill>
              <a:blip r:embed="rId4"/>
              <a:stretch>
                <a:fillRect l="0" t="0" r="0" b="0"/>
              </a:stretch>
            </a:blipFill>
          </p:spPr>
        </p:sp>
      </p:grpSp>
      <p:grpSp>
        <p:nvGrpSpPr>
          <p:cNvPr name="Group 6" id="6"/>
          <p:cNvGrpSpPr/>
          <p:nvPr/>
        </p:nvGrpSpPr>
        <p:grpSpPr>
          <a:xfrm rot="0">
            <a:off x="9913885" y="3971251"/>
            <a:ext cx="12740111" cy="11271347"/>
            <a:chOff x="0" y="0"/>
            <a:chExt cx="16986814" cy="15028463"/>
          </a:xfrm>
        </p:grpSpPr>
        <p:sp>
          <p:nvSpPr>
            <p:cNvPr name="Freeform 7" id="7"/>
            <p:cNvSpPr/>
            <p:nvPr/>
          </p:nvSpPr>
          <p:spPr>
            <a:xfrm flipH="false" flipV="false" rot="655532">
              <a:off x="2884172" y="3275874"/>
              <a:ext cx="9446961" cy="8494392"/>
            </a:xfrm>
            <a:custGeom>
              <a:avLst/>
              <a:gdLst/>
              <a:ahLst/>
              <a:cxnLst/>
              <a:rect r="r" b="b" t="t" l="l"/>
              <a:pathLst>
                <a:path h="8494392" w="9446961">
                  <a:moveTo>
                    <a:pt x="0" y="0"/>
                  </a:moveTo>
                  <a:lnTo>
                    <a:pt x="9446961" y="0"/>
                  </a:lnTo>
                  <a:lnTo>
                    <a:pt x="9446961" y="8494393"/>
                  </a:lnTo>
                  <a:lnTo>
                    <a:pt x="0" y="8494393"/>
                  </a:lnTo>
                  <a:lnTo>
                    <a:pt x="0" y="0"/>
                  </a:lnTo>
                  <a:close/>
                </a:path>
              </a:pathLst>
            </a:custGeom>
            <a:blipFill>
              <a:blip r:embed="rId5"/>
              <a:stretch>
                <a:fillRect l="0" t="0" r="0" b="0"/>
              </a:stretch>
            </a:blipFill>
          </p:spPr>
        </p:sp>
        <p:sp>
          <p:nvSpPr>
            <p:cNvPr name="Freeform 8" id="8"/>
            <p:cNvSpPr/>
            <p:nvPr/>
          </p:nvSpPr>
          <p:spPr>
            <a:xfrm flipH="false" flipV="false" rot="2700000">
              <a:off x="6796126" y="1829673"/>
              <a:ext cx="8557116" cy="8164915"/>
            </a:xfrm>
            <a:custGeom>
              <a:avLst/>
              <a:gdLst/>
              <a:ahLst/>
              <a:cxnLst/>
              <a:rect r="r" b="b" t="t" l="l"/>
              <a:pathLst>
                <a:path h="8164915" w="8557116">
                  <a:moveTo>
                    <a:pt x="0" y="0"/>
                  </a:moveTo>
                  <a:lnTo>
                    <a:pt x="8557116" y="0"/>
                  </a:lnTo>
                  <a:lnTo>
                    <a:pt x="8557116" y="8164915"/>
                  </a:lnTo>
                  <a:lnTo>
                    <a:pt x="0" y="8164915"/>
                  </a:lnTo>
                  <a:lnTo>
                    <a:pt x="0" y="0"/>
                  </a:lnTo>
                  <a:close/>
                </a:path>
              </a:pathLst>
            </a:custGeom>
            <a:blipFill>
              <a:blip r:embed="rId6"/>
              <a:stretch>
                <a:fillRect l="0" t="0" r="0" b="0"/>
              </a:stretch>
            </a:blipFill>
          </p:spPr>
        </p:sp>
        <p:sp>
          <p:nvSpPr>
            <p:cNvPr name="Freeform 9" id="9"/>
            <p:cNvSpPr/>
            <p:nvPr/>
          </p:nvSpPr>
          <p:spPr>
            <a:xfrm flipH="false" flipV="false" rot="-1538561">
              <a:off x="887907" y="5311011"/>
              <a:ext cx="13439491" cy="7162128"/>
            </a:xfrm>
            <a:custGeom>
              <a:avLst/>
              <a:gdLst/>
              <a:ahLst/>
              <a:cxnLst/>
              <a:rect r="r" b="b" t="t" l="l"/>
              <a:pathLst>
                <a:path h="7162128" w="13439491">
                  <a:moveTo>
                    <a:pt x="0" y="0"/>
                  </a:moveTo>
                  <a:lnTo>
                    <a:pt x="13439491" y="0"/>
                  </a:lnTo>
                  <a:lnTo>
                    <a:pt x="13439491" y="7162128"/>
                  </a:lnTo>
                  <a:lnTo>
                    <a:pt x="0" y="7162128"/>
                  </a:lnTo>
                  <a:lnTo>
                    <a:pt x="0" y="0"/>
                  </a:lnTo>
                  <a:close/>
                </a:path>
              </a:pathLst>
            </a:custGeom>
            <a:blipFill>
              <a:blip r:embed="rId4"/>
              <a:stretch>
                <a:fillRect l="0" t="0" r="0" b="0"/>
              </a:stretch>
            </a:blipFill>
          </p:spPr>
        </p:sp>
      </p:grpSp>
      <p:sp>
        <p:nvSpPr>
          <p:cNvPr name="TextBox 10" id="10"/>
          <p:cNvSpPr txBox="true"/>
          <p:nvPr/>
        </p:nvSpPr>
        <p:spPr>
          <a:xfrm rot="0">
            <a:off x="7380039" y="1019175"/>
            <a:ext cx="3527924" cy="1209675"/>
          </a:xfrm>
          <a:prstGeom prst="rect">
            <a:avLst/>
          </a:prstGeom>
        </p:spPr>
        <p:txBody>
          <a:bodyPr anchor="t" rtlCol="false" tIns="0" lIns="0" bIns="0" rIns="0">
            <a:spAutoFit/>
          </a:bodyPr>
          <a:lstStyle/>
          <a:p>
            <a:pPr algn="ctr">
              <a:lnSpc>
                <a:spcPts val="4799"/>
              </a:lnSpc>
            </a:pPr>
            <a:r>
              <a:rPr lang="en-US" sz="3999">
                <a:solidFill>
                  <a:srgbClr val="4472C4"/>
                </a:solidFill>
                <a:latin typeface="字由点字典黑 Bold"/>
              </a:rPr>
              <a:t>Incomplete</a:t>
            </a:r>
          </a:p>
          <a:p>
            <a:pPr algn="ctr">
              <a:lnSpc>
                <a:spcPts val="4799"/>
              </a:lnSpc>
            </a:pPr>
          </a:p>
        </p:txBody>
      </p:sp>
      <p:grpSp>
        <p:nvGrpSpPr>
          <p:cNvPr name="Group 11" id="11"/>
          <p:cNvGrpSpPr/>
          <p:nvPr/>
        </p:nvGrpSpPr>
        <p:grpSpPr>
          <a:xfrm rot="0">
            <a:off x="7244575" y="1628725"/>
            <a:ext cx="3798851" cy="233924"/>
            <a:chOff x="0" y="0"/>
            <a:chExt cx="1000520" cy="61610"/>
          </a:xfrm>
        </p:grpSpPr>
        <p:sp>
          <p:nvSpPr>
            <p:cNvPr name="Freeform 12" id="12"/>
            <p:cNvSpPr/>
            <p:nvPr/>
          </p:nvSpPr>
          <p:spPr>
            <a:xfrm flipH="false" flipV="false" rot="0">
              <a:off x="0" y="0"/>
              <a:ext cx="1000520" cy="61610"/>
            </a:xfrm>
            <a:custGeom>
              <a:avLst/>
              <a:gdLst/>
              <a:ahLst/>
              <a:cxnLst/>
              <a:rect r="r" b="b" t="t" l="l"/>
              <a:pathLst>
                <a:path h="61610" w="1000520">
                  <a:moveTo>
                    <a:pt x="0" y="0"/>
                  </a:moveTo>
                  <a:lnTo>
                    <a:pt x="1000520" y="0"/>
                  </a:lnTo>
                  <a:lnTo>
                    <a:pt x="1000520" y="61610"/>
                  </a:lnTo>
                  <a:lnTo>
                    <a:pt x="0" y="61610"/>
                  </a:lnTo>
                  <a:close/>
                </a:path>
              </a:pathLst>
            </a:custGeom>
            <a:gradFill rotWithShape="true">
              <a:gsLst>
                <a:gs pos="0">
                  <a:srgbClr val="C5D3ED">
                    <a:alpha val="100000"/>
                  </a:srgbClr>
                </a:gs>
                <a:gs pos="100000">
                  <a:srgbClr val="C5D3ED">
                    <a:alpha val="41000"/>
                  </a:srgbClr>
                </a:gs>
              </a:gsLst>
              <a:lin ang="5400000"/>
            </a:gradFill>
          </p:spPr>
        </p:sp>
        <p:sp>
          <p:nvSpPr>
            <p:cNvPr name="TextBox 13" id="13"/>
            <p:cNvSpPr txBox="true"/>
            <p:nvPr/>
          </p:nvSpPr>
          <p:spPr>
            <a:xfrm>
              <a:off x="0" y="-123825"/>
              <a:ext cx="1000520" cy="185435"/>
            </a:xfrm>
            <a:prstGeom prst="rect">
              <a:avLst/>
            </a:prstGeom>
          </p:spPr>
          <p:txBody>
            <a:bodyPr anchor="ctr" rtlCol="false" tIns="50800" lIns="50800" bIns="50800" rIns="50800"/>
            <a:lstStyle/>
            <a:p>
              <a:pPr algn="ctr">
                <a:lnSpc>
                  <a:spcPts val="3780"/>
                </a:lnSpc>
              </a:pPr>
            </a:p>
          </p:txBody>
        </p:sp>
      </p:grpSp>
      <p:grpSp>
        <p:nvGrpSpPr>
          <p:cNvPr name="Group 14" id="14"/>
          <p:cNvGrpSpPr/>
          <p:nvPr/>
        </p:nvGrpSpPr>
        <p:grpSpPr>
          <a:xfrm rot="0">
            <a:off x="2451362" y="2173877"/>
            <a:ext cx="13385275" cy="7084423"/>
            <a:chOff x="0" y="0"/>
            <a:chExt cx="3525340" cy="1865856"/>
          </a:xfrm>
        </p:grpSpPr>
        <p:sp>
          <p:nvSpPr>
            <p:cNvPr name="Freeform 15" id="15"/>
            <p:cNvSpPr/>
            <p:nvPr/>
          </p:nvSpPr>
          <p:spPr>
            <a:xfrm flipH="false" flipV="false" rot="0">
              <a:off x="0" y="0"/>
              <a:ext cx="3525340" cy="1865856"/>
            </a:xfrm>
            <a:custGeom>
              <a:avLst/>
              <a:gdLst/>
              <a:ahLst/>
              <a:cxnLst/>
              <a:rect r="r" b="b" t="t" l="l"/>
              <a:pathLst>
                <a:path h="1865856" w="3525340">
                  <a:moveTo>
                    <a:pt x="18509" y="0"/>
                  </a:moveTo>
                  <a:lnTo>
                    <a:pt x="3506831" y="0"/>
                  </a:lnTo>
                  <a:cubicBezTo>
                    <a:pt x="3517053" y="0"/>
                    <a:pt x="3525340" y="8287"/>
                    <a:pt x="3525340" y="18509"/>
                  </a:cubicBezTo>
                  <a:lnTo>
                    <a:pt x="3525340" y="1847348"/>
                  </a:lnTo>
                  <a:cubicBezTo>
                    <a:pt x="3525340" y="1857570"/>
                    <a:pt x="3517053" y="1865856"/>
                    <a:pt x="3506831" y="1865856"/>
                  </a:cubicBezTo>
                  <a:lnTo>
                    <a:pt x="18509" y="1865856"/>
                  </a:lnTo>
                  <a:cubicBezTo>
                    <a:pt x="8287" y="1865856"/>
                    <a:pt x="0" y="1857570"/>
                    <a:pt x="0" y="1847348"/>
                  </a:cubicBezTo>
                  <a:lnTo>
                    <a:pt x="0" y="18509"/>
                  </a:lnTo>
                  <a:cubicBezTo>
                    <a:pt x="0" y="8287"/>
                    <a:pt x="8287" y="0"/>
                    <a:pt x="18509" y="0"/>
                  </a:cubicBezTo>
                  <a:close/>
                </a:path>
              </a:pathLst>
            </a:custGeom>
            <a:gradFill rotWithShape="true">
              <a:gsLst>
                <a:gs pos="0">
                  <a:srgbClr val="C5D3ED">
                    <a:alpha val="21000"/>
                  </a:srgbClr>
                </a:gs>
                <a:gs pos="100000">
                  <a:srgbClr val="C5D3ED">
                    <a:alpha val="8610"/>
                  </a:srgbClr>
                </a:gs>
              </a:gsLst>
              <a:lin ang="5400000"/>
            </a:gradFill>
          </p:spPr>
        </p:sp>
        <p:sp>
          <p:nvSpPr>
            <p:cNvPr name="TextBox 16" id="16"/>
            <p:cNvSpPr txBox="true"/>
            <p:nvPr/>
          </p:nvSpPr>
          <p:spPr>
            <a:xfrm>
              <a:off x="0" y="-123825"/>
              <a:ext cx="3525340" cy="1989681"/>
            </a:xfrm>
            <a:prstGeom prst="rect">
              <a:avLst/>
            </a:prstGeom>
          </p:spPr>
          <p:txBody>
            <a:bodyPr anchor="ctr" rtlCol="false" tIns="50800" lIns="50800" bIns="50800" rIns="50800"/>
            <a:lstStyle/>
            <a:p>
              <a:pPr algn="ctr">
                <a:lnSpc>
                  <a:spcPts val="3780"/>
                </a:lnSpc>
              </a:pPr>
            </a:p>
          </p:txBody>
        </p:sp>
      </p:grpSp>
      <p:sp>
        <p:nvSpPr>
          <p:cNvPr name="TextBox 17" id="17"/>
          <p:cNvSpPr txBox="true"/>
          <p:nvPr/>
        </p:nvSpPr>
        <p:spPr>
          <a:xfrm rot="0">
            <a:off x="2757126" y="2453150"/>
            <a:ext cx="12644762" cy="6675121"/>
          </a:xfrm>
          <a:prstGeom prst="rect">
            <a:avLst/>
          </a:prstGeom>
        </p:spPr>
        <p:txBody>
          <a:bodyPr anchor="t" rtlCol="false" tIns="0" lIns="0" bIns="0" rIns="0">
            <a:spAutoFit/>
          </a:bodyPr>
          <a:lstStyle/>
          <a:p>
            <a:pPr algn="l">
              <a:lnSpc>
                <a:spcPts val="4499"/>
              </a:lnSpc>
            </a:pPr>
            <a:r>
              <a:rPr lang="en-US" sz="2499">
                <a:solidFill>
                  <a:srgbClr val="4472C4"/>
                </a:solidFill>
                <a:latin typeface="字由点字典黑"/>
              </a:rPr>
              <a:t>Despite the significant progress made in the profile page project, there are still areas that require further development. The current implementation lacks essential features such as password change functionality, real-time form validation, and comprehensive testing. Moreover, enhancements are needed to optimize profile picture compression, improve mobile responsiveness, and address accessibility considerations. Integrating the profile page with a user notification system would keep users informed about important updates. While basic testing has been conducted, more thorough testing is necessary to identify and resolve potential issues across different browsers and devices. Addressing these incomplete tasks and features will elevate the functionality, usability, and overall quality of the profile page project, resulting in a more polished and feature-rich user experience.</a:t>
            </a:r>
          </a:p>
          <a:p>
            <a:pPr algn="l">
              <a:lnSpc>
                <a:spcPts val="4139"/>
              </a:lnSpc>
            </a:pP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DAGEYL8O2O8</dc:identifier>
  <dcterms:modified xsi:type="dcterms:W3CDTF">2011-08-01T06:04:30Z</dcterms:modified>
  <cp:revision>1</cp:revision>
  <dc:title>蓝白色水墨晕染季度工作汇报年终总结ppt演示文稿</dc:title>
</cp:coreProperties>
</file>